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</p:sldIdLst>
  <p:sldSz cx="12192000" cy="6858000"/>
  <p:notesSz cx="12192000" cy="6858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Notes Placeholder">
            <a:extLst>
              <a:ext uri="{FF2B5EF4-FFF2-40B4-BE49-F238E27FC236}">
                <a16:creationId xmlns:a16="http://schemas.microsoft.com/office/drawing/2014/main" id="{EAACCA01-22C0-4254-89C8-63738892503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Notes Placeholder">
            <a:extLst>
              <a:ext uri="{FF2B5EF4-FFF2-40B4-BE49-F238E27FC236}">
                <a16:creationId xmlns:a16="http://schemas.microsoft.com/office/drawing/2014/main" id="{D50C987D-9FEA-4C01-BBBC-7E2AAC939A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Notes Placeholder">
            <a:extLst>
              <a:ext uri="{FF2B5EF4-FFF2-40B4-BE49-F238E27FC236}">
                <a16:creationId xmlns:a16="http://schemas.microsoft.com/office/drawing/2014/main" id="{7285CAB5-52CA-4F63-AC05-E0F8AEB6BFF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Notes Placeholder">
            <a:extLst>
              <a:ext uri="{FF2B5EF4-FFF2-40B4-BE49-F238E27FC236}">
                <a16:creationId xmlns:a16="http://schemas.microsoft.com/office/drawing/2014/main" id="{AD4D32EF-1D53-4313-91FB-2DBF8DECCF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Notes Placeholder">
            <a:extLst>
              <a:ext uri="{FF2B5EF4-FFF2-40B4-BE49-F238E27FC236}">
                <a16:creationId xmlns:a16="http://schemas.microsoft.com/office/drawing/2014/main" id="{F6F871AC-823E-4A3D-850A-5F4701AAEF1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Notes Placeholder">
            <a:extLst>
              <a:ext uri="{FF2B5EF4-FFF2-40B4-BE49-F238E27FC236}">
                <a16:creationId xmlns:a16="http://schemas.microsoft.com/office/drawing/2014/main" id="{1156B86B-849D-4CA5-A76C-C9F073F9587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Notes Placeholder">
            <a:extLst>
              <a:ext uri="{FF2B5EF4-FFF2-40B4-BE49-F238E27FC236}">
                <a16:creationId xmlns:a16="http://schemas.microsoft.com/office/drawing/2014/main" id="{6D24246E-5484-4BB8-B0B5-D5B847FAA8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Notes Placeholder">
            <a:extLst>
              <a:ext uri="{FF2B5EF4-FFF2-40B4-BE49-F238E27FC236}">
                <a16:creationId xmlns:a16="http://schemas.microsoft.com/office/drawing/2014/main" id="{6F49B7C3-381A-470B-9A66-C9DF4CC0BD3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Notes Placeholder">
            <a:extLst>
              <a:ext uri="{FF2B5EF4-FFF2-40B4-BE49-F238E27FC236}">
                <a16:creationId xmlns:a16="http://schemas.microsoft.com/office/drawing/2014/main" id="{216E9C11-761B-400A-888F-293404EFC06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Notes Placeholder">
            <a:extLst>
              <a:ext uri="{FF2B5EF4-FFF2-40B4-BE49-F238E27FC236}">
                <a16:creationId xmlns:a16="http://schemas.microsoft.com/office/drawing/2014/main" id="{169C4619-6069-4855-B84B-8F3206185EF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Notes Placeholder">
            <a:extLst>
              <a:ext uri="{FF2B5EF4-FFF2-40B4-BE49-F238E27FC236}">
                <a16:creationId xmlns:a16="http://schemas.microsoft.com/office/drawing/2014/main" id="{539F0580-9026-41F7-88A6-7EE4EDF1FD0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Notes Placeholder">
            <a:extLst>
              <a:ext uri="{FF2B5EF4-FFF2-40B4-BE49-F238E27FC236}">
                <a16:creationId xmlns:a16="http://schemas.microsoft.com/office/drawing/2014/main" id="{E3D144E2-B1F0-446E-B419-5AB6C61959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Notes Placeholder">
            <a:extLst>
              <a:ext uri="{FF2B5EF4-FFF2-40B4-BE49-F238E27FC236}">
                <a16:creationId xmlns:a16="http://schemas.microsoft.com/office/drawing/2014/main" id="{DF508299-79BD-4D6E-80DD-C1203EEB8A3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Notes Placeholder">
            <a:extLst>
              <a:ext uri="{FF2B5EF4-FFF2-40B4-BE49-F238E27FC236}">
                <a16:creationId xmlns:a16="http://schemas.microsoft.com/office/drawing/2014/main" id="{B9EEE901-ECA2-4714-8A73-5826787557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Notes Placeholder">
            <a:extLst>
              <a:ext uri="{FF2B5EF4-FFF2-40B4-BE49-F238E27FC236}">
                <a16:creationId xmlns:a16="http://schemas.microsoft.com/office/drawing/2014/main" id="{CF098F43-5D00-48CF-AC6C-2A1A1B358BF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Notes Placeholder">
            <a:extLst>
              <a:ext uri="{FF2B5EF4-FFF2-40B4-BE49-F238E27FC236}">
                <a16:creationId xmlns:a16="http://schemas.microsoft.com/office/drawing/2014/main" id="{DE4236F1-489F-4828-A877-6DF2BA316E8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Notes Placeholder">
            <a:extLst>
              <a:ext uri="{FF2B5EF4-FFF2-40B4-BE49-F238E27FC236}">
                <a16:creationId xmlns:a16="http://schemas.microsoft.com/office/drawing/2014/main" id="{B34F4AD1-C21F-490F-AE2D-A22EE6083A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Notes Placeholder">
            <a:extLst>
              <a:ext uri="{FF2B5EF4-FFF2-40B4-BE49-F238E27FC236}">
                <a16:creationId xmlns:a16="http://schemas.microsoft.com/office/drawing/2014/main" id="{240CCC6F-5EE8-4E51-B61E-A4C72222B93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Notes Placeholder">
            <a:extLst>
              <a:ext uri="{FF2B5EF4-FFF2-40B4-BE49-F238E27FC236}">
                <a16:creationId xmlns:a16="http://schemas.microsoft.com/office/drawing/2014/main" id="{2F710145-6CFA-41AC-8389-BA019F19E1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Notes Placeholder">
            <a:extLst>
              <a:ext uri="{FF2B5EF4-FFF2-40B4-BE49-F238E27FC236}">
                <a16:creationId xmlns:a16="http://schemas.microsoft.com/office/drawing/2014/main" id="{9C810C4E-4055-404F-B49C-3200C541B79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Notes Placeholder">
            <a:extLst>
              <a:ext uri="{FF2B5EF4-FFF2-40B4-BE49-F238E27FC236}">
                <a16:creationId xmlns:a16="http://schemas.microsoft.com/office/drawing/2014/main" id="{5FB3F2E5-45BE-49AF-AFE2-218E9A79E6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Notes Placeholder">
            <a:extLst>
              <a:ext uri="{FF2B5EF4-FFF2-40B4-BE49-F238E27FC236}">
                <a16:creationId xmlns:a16="http://schemas.microsoft.com/office/drawing/2014/main" id="{6F42896F-2D72-4015-AF84-14AD2B31D6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Notes Placeholder">
            <a:extLst>
              <a:ext uri="{FF2B5EF4-FFF2-40B4-BE49-F238E27FC236}">
                <a16:creationId xmlns:a16="http://schemas.microsoft.com/office/drawing/2014/main" id="{B2F259D5-8DC2-4634-AFD5-7BE014CE87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Notes Placeholder">
            <a:extLst>
              <a:ext uri="{FF2B5EF4-FFF2-40B4-BE49-F238E27FC236}">
                <a16:creationId xmlns:a16="http://schemas.microsoft.com/office/drawing/2014/main" id="{0A73ACDE-BBC3-4EC6-88C9-583DEC234F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Notes Placeholder">
            <a:extLst>
              <a:ext uri="{FF2B5EF4-FFF2-40B4-BE49-F238E27FC236}">
                <a16:creationId xmlns:a16="http://schemas.microsoft.com/office/drawing/2014/main" id="{0DA47723-127F-4532-885E-4D4C5FFBE11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Notes Placeholder">
            <a:extLst>
              <a:ext uri="{FF2B5EF4-FFF2-40B4-BE49-F238E27FC236}">
                <a16:creationId xmlns:a16="http://schemas.microsoft.com/office/drawing/2014/main" id="{8FF8D251-42F4-4AC0-AE28-08DA6856A58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Notes Placeholder">
            <a:extLst>
              <a:ext uri="{FF2B5EF4-FFF2-40B4-BE49-F238E27FC236}">
                <a16:creationId xmlns:a16="http://schemas.microsoft.com/office/drawing/2014/main" id="{2D94357F-C282-4E43-9005-FC149CBDE11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Notes Placeholder">
            <a:extLst>
              <a:ext uri="{FF2B5EF4-FFF2-40B4-BE49-F238E27FC236}">
                <a16:creationId xmlns:a16="http://schemas.microsoft.com/office/drawing/2014/main" id="{31C0888F-2D8F-45ED-AA33-61D848C0FF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Notes Placeholder">
            <a:extLst>
              <a:ext uri="{FF2B5EF4-FFF2-40B4-BE49-F238E27FC236}">
                <a16:creationId xmlns:a16="http://schemas.microsoft.com/office/drawing/2014/main" id="{E9114142-21A0-4D74-B00D-DA11B5FF96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Notes Placeholder">
            <a:extLst>
              <a:ext uri="{FF2B5EF4-FFF2-40B4-BE49-F238E27FC236}">
                <a16:creationId xmlns:a16="http://schemas.microsoft.com/office/drawing/2014/main" id="{4F0663FD-4308-4B78-94FB-6896C48717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Notes Placeholder">
            <a:extLst>
              <a:ext uri="{FF2B5EF4-FFF2-40B4-BE49-F238E27FC236}">
                <a16:creationId xmlns:a16="http://schemas.microsoft.com/office/drawing/2014/main" id="{56AB31A2-2C5E-4EE5-8DE6-8F54D22BE9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Notes Placeholder">
            <a:extLst>
              <a:ext uri="{FF2B5EF4-FFF2-40B4-BE49-F238E27FC236}">
                <a16:creationId xmlns:a16="http://schemas.microsoft.com/office/drawing/2014/main" id="{9B4C1552-AEEB-443C-B8C0-1CB9F9AAA68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Notes Placeholder">
            <a:extLst>
              <a:ext uri="{FF2B5EF4-FFF2-40B4-BE49-F238E27FC236}">
                <a16:creationId xmlns:a16="http://schemas.microsoft.com/office/drawing/2014/main" id="{20E70E89-5740-4580-8B76-9B940B2FB73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Notes Placeholder">
            <a:extLst>
              <a:ext uri="{FF2B5EF4-FFF2-40B4-BE49-F238E27FC236}">
                <a16:creationId xmlns:a16="http://schemas.microsoft.com/office/drawing/2014/main" id="{88C5EF41-9C12-4AFB-8A55-5D8C406CFE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Notes Placeholder">
            <a:extLst>
              <a:ext uri="{FF2B5EF4-FFF2-40B4-BE49-F238E27FC236}">
                <a16:creationId xmlns:a16="http://schemas.microsoft.com/office/drawing/2014/main" id="{DFBF6EA2-FF75-4676-8FC1-ED8B35EE81B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Notes Placeholder">
            <a:extLst>
              <a:ext uri="{FF2B5EF4-FFF2-40B4-BE49-F238E27FC236}">
                <a16:creationId xmlns:a16="http://schemas.microsoft.com/office/drawing/2014/main" id="{FCE413F1-D0F1-423A-B82B-5F3212CEB7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Notes Placeholder">
            <a:extLst>
              <a:ext uri="{FF2B5EF4-FFF2-40B4-BE49-F238E27FC236}">
                <a16:creationId xmlns:a16="http://schemas.microsoft.com/office/drawing/2014/main" id="{0DA2F0CA-DC73-45F5-8678-18A655009B6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Notes Placeholder">
            <a:extLst>
              <a:ext uri="{FF2B5EF4-FFF2-40B4-BE49-F238E27FC236}">
                <a16:creationId xmlns:a16="http://schemas.microsoft.com/office/drawing/2014/main" id="{8E9120D3-EAED-49E6-8D1F-C486ACB993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Notes Placeholder">
            <a:extLst>
              <a:ext uri="{FF2B5EF4-FFF2-40B4-BE49-F238E27FC236}">
                <a16:creationId xmlns:a16="http://schemas.microsoft.com/office/drawing/2014/main" id="{69042456-1CCA-48C6-A85A-337E72245F4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-2147483648" y="-2147483648"/>
            <a:ext cx="0" cy="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C1B6F790-8E60-40DA-B84C-477ACC8C6C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CAFF059F-3EF6-4CEF-9042-DF0065B00CA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352998-4238-419F-8B46-C9660C92EB0B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BC47A084-E382-4ACC-A434-1B3ABEF14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5C5B58-4F25-491A-B90E-67D0E93137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543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>
            <a:extLst>
              <a:ext uri="{FF2B5EF4-FFF2-40B4-BE49-F238E27FC236}">
                <a16:creationId xmlns:a16="http://schemas.microsoft.com/office/drawing/2014/main" id="{6089A41A-6838-4188-8C00-51A356D2C95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F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3D6D7B45-CE63-4E45-B396-E794352A1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bk object 18">
            <a:extLst>
              <a:ext uri="{FF2B5EF4-FFF2-40B4-BE49-F238E27FC236}">
                <a16:creationId xmlns:a16="http://schemas.microsoft.com/office/drawing/2014/main" id="{0C4906B3-504B-4C6D-B3E7-85238B0C0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3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7" name="Holder 4">
            <a:extLst>
              <a:ext uri="{FF2B5EF4-FFF2-40B4-BE49-F238E27FC236}">
                <a16:creationId xmlns:a16="http://schemas.microsoft.com/office/drawing/2014/main" id="{4C9141F6-4C89-42C5-9CEC-6D0C7DD70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Holder 5">
            <a:extLst>
              <a:ext uri="{FF2B5EF4-FFF2-40B4-BE49-F238E27FC236}">
                <a16:creationId xmlns:a16="http://schemas.microsoft.com/office/drawing/2014/main" id="{0C142996-0151-437D-A3E2-AB0BE7EC1C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AF9CDB-C0B5-41FD-BFFF-57A23081ECC9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9" name="Holder 6">
            <a:extLst>
              <a:ext uri="{FF2B5EF4-FFF2-40B4-BE49-F238E27FC236}">
                <a16:creationId xmlns:a16="http://schemas.microsoft.com/office/drawing/2014/main" id="{E2F05A8E-F1BD-4753-B955-05B25ED0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91C2BA-6C26-46D2-A4C1-072E418CE2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612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k object 16">
            <a:extLst>
              <a:ext uri="{FF2B5EF4-FFF2-40B4-BE49-F238E27FC236}">
                <a16:creationId xmlns:a16="http://schemas.microsoft.com/office/drawing/2014/main" id="{B64F2060-C75A-4386-B5F7-81C021186B4B}"/>
              </a:ext>
            </a:extLst>
          </p:cNvPr>
          <p:cNvSpPr>
            <a:spLocks/>
          </p:cNvSpPr>
          <p:nvPr/>
        </p:nvSpPr>
        <p:spPr bwMode="auto">
          <a:xfrm>
            <a:off x="136525" y="1447800"/>
            <a:ext cx="11915775" cy="5410200"/>
          </a:xfrm>
          <a:custGeom>
            <a:avLst/>
            <a:gdLst>
              <a:gd name="T0" fmla="*/ 0 w 11915140"/>
              <a:gd name="T1" fmla="*/ 5410199 h 5410200"/>
              <a:gd name="T2" fmla="*/ 11914631 w 11915140"/>
              <a:gd name="T3" fmla="*/ 5410199 h 5410200"/>
              <a:gd name="T4" fmla="*/ 11914631 w 11915140"/>
              <a:gd name="T5" fmla="*/ 0 h 5410200"/>
              <a:gd name="T6" fmla="*/ 0 w 11915140"/>
              <a:gd name="T7" fmla="*/ 0 h 5410200"/>
              <a:gd name="T8" fmla="*/ 0 w 11915140"/>
              <a:gd name="T9" fmla="*/ 5410199 h 5410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15140" h="5410200">
                <a:moveTo>
                  <a:pt x="0" y="5410199"/>
                </a:moveTo>
                <a:lnTo>
                  <a:pt x="11914631" y="5410199"/>
                </a:lnTo>
                <a:lnTo>
                  <a:pt x="11914631" y="0"/>
                </a:lnTo>
                <a:lnTo>
                  <a:pt x="0" y="0"/>
                </a:lnTo>
                <a:lnTo>
                  <a:pt x="0" y="54101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" name="bk object 17">
            <a:extLst>
              <a:ext uri="{FF2B5EF4-FFF2-40B4-BE49-F238E27FC236}">
                <a16:creationId xmlns:a16="http://schemas.microsoft.com/office/drawing/2014/main" id="{ED518CE2-F5FB-4BAD-A29A-716D793D1B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" name="bk object 18">
            <a:extLst>
              <a:ext uri="{FF2B5EF4-FFF2-40B4-BE49-F238E27FC236}">
                <a16:creationId xmlns:a16="http://schemas.microsoft.com/office/drawing/2014/main" id="{08069E50-0529-4481-AD09-DDBCCA892AF5}"/>
              </a:ext>
            </a:extLst>
          </p:cNvPr>
          <p:cNvSpPr>
            <a:spLocks/>
          </p:cNvSpPr>
          <p:nvPr/>
        </p:nvSpPr>
        <p:spPr bwMode="auto">
          <a:xfrm>
            <a:off x="0" y="1447800"/>
            <a:ext cx="136525" cy="5410200"/>
          </a:xfrm>
          <a:custGeom>
            <a:avLst/>
            <a:gdLst>
              <a:gd name="T0" fmla="*/ 0 w 137160"/>
              <a:gd name="T1" fmla="*/ 5410199 h 5410200"/>
              <a:gd name="T2" fmla="*/ 137159 w 137160"/>
              <a:gd name="T3" fmla="*/ 5410199 h 5410200"/>
              <a:gd name="T4" fmla="*/ 137159 w 137160"/>
              <a:gd name="T5" fmla="*/ 0 h 5410200"/>
              <a:gd name="T6" fmla="*/ 0 w 137160"/>
              <a:gd name="T7" fmla="*/ 0 h 5410200"/>
              <a:gd name="T8" fmla="*/ 0 w 137160"/>
              <a:gd name="T9" fmla="*/ 5410199 h 5410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160" h="5410200">
                <a:moveTo>
                  <a:pt x="0" y="5410199"/>
                </a:moveTo>
                <a:lnTo>
                  <a:pt x="137159" y="5410199"/>
                </a:lnTo>
                <a:lnTo>
                  <a:pt x="137159" y="0"/>
                </a:lnTo>
                <a:lnTo>
                  <a:pt x="0" y="0"/>
                </a:lnTo>
                <a:lnTo>
                  <a:pt x="0" y="5410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" name="bk object 19">
            <a:extLst>
              <a:ext uri="{FF2B5EF4-FFF2-40B4-BE49-F238E27FC236}">
                <a16:creationId xmlns:a16="http://schemas.microsoft.com/office/drawing/2014/main" id="{7E407FC7-E06F-46C4-915E-77F67909A7AB}"/>
              </a:ext>
            </a:extLst>
          </p:cNvPr>
          <p:cNvSpPr>
            <a:spLocks/>
          </p:cNvSpPr>
          <p:nvPr/>
        </p:nvSpPr>
        <p:spPr bwMode="auto">
          <a:xfrm>
            <a:off x="12052300" y="1447800"/>
            <a:ext cx="136525" cy="5410200"/>
          </a:xfrm>
          <a:custGeom>
            <a:avLst/>
            <a:gdLst>
              <a:gd name="T0" fmla="*/ 0 w 137159"/>
              <a:gd name="T1" fmla="*/ 5410199 h 5410200"/>
              <a:gd name="T2" fmla="*/ 137159 w 137159"/>
              <a:gd name="T3" fmla="*/ 5410199 h 5410200"/>
              <a:gd name="T4" fmla="*/ 137159 w 137159"/>
              <a:gd name="T5" fmla="*/ 0 h 5410200"/>
              <a:gd name="T6" fmla="*/ 0 w 137159"/>
              <a:gd name="T7" fmla="*/ 0 h 5410200"/>
              <a:gd name="T8" fmla="*/ 0 w 137159"/>
              <a:gd name="T9" fmla="*/ 5410199 h 5410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7159" h="5410200">
                <a:moveTo>
                  <a:pt x="0" y="5410199"/>
                </a:moveTo>
                <a:lnTo>
                  <a:pt x="137159" y="5410199"/>
                </a:lnTo>
                <a:lnTo>
                  <a:pt x="137159" y="0"/>
                </a:lnTo>
                <a:lnTo>
                  <a:pt x="0" y="0"/>
                </a:lnTo>
                <a:lnTo>
                  <a:pt x="0" y="54101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" name="bk object 20">
            <a:extLst>
              <a:ext uri="{FF2B5EF4-FFF2-40B4-BE49-F238E27FC236}">
                <a16:creationId xmlns:a16="http://schemas.microsoft.com/office/drawing/2014/main" id="{9DAC9C4E-6666-4325-A05D-0AAD30360FF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1447800"/>
          </a:xfrm>
          <a:custGeom>
            <a:avLst/>
            <a:gdLst>
              <a:gd name="T0" fmla="*/ 0 w 12189460"/>
              <a:gd name="T1" fmla="*/ 1447799 h 1447800"/>
              <a:gd name="T2" fmla="*/ 12188951 w 12189460"/>
              <a:gd name="T3" fmla="*/ 1447799 h 1447800"/>
              <a:gd name="T4" fmla="*/ 12188951 w 12189460"/>
              <a:gd name="T5" fmla="*/ 0 h 1447800"/>
              <a:gd name="T6" fmla="*/ 0 w 12189460"/>
              <a:gd name="T7" fmla="*/ 0 h 1447800"/>
              <a:gd name="T8" fmla="*/ 0 w 12189460"/>
              <a:gd name="T9" fmla="*/ 1447799 h 1447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1447800">
                <a:moveTo>
                  <a:pt x="0" y="1447799"/>
                </a:moveTo>
                <a:lnTo>
                  <a:pt x="12188951" y="1447799"/>
                </a:lnTo>
                <a:lnTo>
                  <a:pt x="12188951" y="0"/>
                </a:lnTo>
                <a:lnTo>
                  <a:pt x="0" y="0"/>
                </a:lnTo>
                <a:lnTo>
                  <a:pt x="0" y="14477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0" name="bk object 21">
            <a:extLst>
              <a:ext uri="{FF2B5EF4-FFF2-40B4-BE49-F238E27FC236}">
                <a16:creationId xmlns:a16="http://schemas.microsoft.com/office/drawing/2014/main" id="{737C19DB-F46D-46EA-8839-FAFD4E935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2425" y="303213"/>
            <a:ext cx="1660525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bk object 22">
            <a:extLst>
              <a:ext uri="{FF2B5EF4-FFF2-40B4-BE49-F238E27FC236}">
                <a16:creationId xmlns:a16="http://schemas.microsoft.com/office/drawing/2014/main" id="{7857AA33-0825-4635-BA35-0724FBBD0086}"/>
              </a:ext>
            </a:extLst>
          </p:cNvPr>
          <p:cNvSpPr>
            <a:spLocks/>
          </p:cNvSpPr>
          <p:nvPr/>
        </p:nvSpPr>
        <p:spPr bwMode="auto">
          <a:xfrm>
            <a:off x="608013" y="1524000"/>
            <a:ext cx="8324850" cy="4816475"/>
          </a:xfrm>
          <a:custGeom>
            <a:avLst/>
            <a:gdLst>
              <a:gd name="T0" fmla="*/ 0 w 8326120"/>
              <a:gd name="T1" fmla="*/ 4815839 h 4815840"/>
              <a:gd name="T2" fmla="*/ 8325611 w 8326120"/>
              <a:gd name="T3" fmla="*/ 4815839 h 4815840"/>
              <a:gd name="T4" fmla="*/ 8325611 w 8326120"/>
              <a:gd name="T5" fmla="*/ 0 h 4815840"/>
              <a:gd name="T6" fmla="*/ 0 w 8326120"/>
              <a:gd name="T7" fmla="*/ 0 h 4815840"/>
              <a:gd name="T8" fmla="*/ 0 w 8326120"/>
              <a:gd name="T9" fmla="*/ 4815839 h 4815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326120" h="4815840">
                <a:moveTo>
                  <a:pt x="0" y="4815839"/>
                </a:moveTo>
                <a:lnTo>
                  <a:pt x="8325611" y="4815839"/>
                </a:lnTo>
                <a:lnTo>
                  <a:pt x="8325611" y="0"/>
                </a:lnTo>
                <a:lnTo>
                  <a:pt x="0" y="0"/>
                </a:lnTo>
                <a:lnTo>
                  <a:pt x="0" y="4815839"/>
                </a:lnTo>
                <a:close/>
              </a:path>
            </a:pathLst>
          </a:custGeom>
          <a:noFill/>
          <a:ln w="10667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3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79" y="1577340"/>
            <a:ext cx="5303520" cy="452628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/>
          </a:p>
        </p:txBody>
      </p:sp>
      <p:sp>
        <p:nvSpPr>
          <p:cNvPr id="12" name="Holder 5">
            <a:extLst>
              <a:ext uri="{FF2B5EF4-FFF2-40B4-BE49-F238E27FC236}">
                <a16:creationId xmlns:a16="http://schemas.microsoft.com/office/drawing/2014/main" id="{B660612C-1B61-4060-92E7-7D8D58B246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3" name="Holder 6">
            <a:extLst>
              <a:ext uri="{FF2B5EF4-FFF2-40B4-BE49-F238E27FC236}">
                <a16:creationId xmlns:a16="http://schemas.microsoft.com/office/drawing/2014/main" id="{F9169554-9D0B-45C2-AEEE-EBAA4B7F35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AEC7C80-66A6-4040-BE7D-5469A6ED04A6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14" name="Holder 7">
            <a:extLst>
              <a:ext uri="{FF2B5EF4-FFF2-40B4-BE49-F238E27FC236}">
                <a16:creationId xmlns:a16="http://schemas.microsoft.com/office/drawing/2014/main" id="{AAE6F235-AD50-4803-8B36-BB58ADCC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8DB926-3B80-4F01-B97D-2C7B189AFF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239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k object 16">
            <a:extLst>
              <a:ext uri="{FF2B5EF4-FFF2-40B4-BE49-F238E27FC236}">
                <a16:creationId xmlns:a16="http://schemas.microsoft.com/office/drawing/2014/main" id="{8A6E594B-1135-4906-B17C-EE5C93893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55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" name="bk object 17">
            <a:extLst>
              <a:ext uri="{FF2B5EF4-FFF2-40B4-BE49-F238E27FC236}">
                <a16:creationId xmlns:a16="http://schemas.microsoft.com/office/drawing/2014/main" id="{1B913E74-A3A6-4B69-A636-B91D1ABCD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025" y="150813"/>
            <a:ext cx="1660525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300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5" name="Holder 3">
            <a:extLst>
              <a:ext uri="{FF2B5EF4-FFF2-40B4-BE49-F238E27FC236}">
                <a16:creationId xmlns:a16="http://schemas.microsoft.com/office/drawing/2014/main" id="{3D6AB4D0-8485-4C66-B3BB-FFADE4E9D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7113A158-52DF-4F71-8882-68FA6B2399F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5B3D9C-100F-4778-841A-10C9C6B369C6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7" name="Holder 5">
            <a:extLst>
              <a:ext uri="{FF2B5EF4-FFF2-40B4-BE49-F238E27FC236}">
                <a16:creationId xmlns:a16="http://schemas.microsoft.com/office/drawing/2014/main" id="{803DFD8E-043F-4F83-A64A-709854C3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EF5A28-439C-49BB-9DC6-E562F64CBD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77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4">
            <a:extLst>
              <a:ext uri="{FF2B5EF4-FFF2-40B4-BE49-F238E27FC236}">
                <a16:creationId xmlns:a16="http://schemas.microsoft.com/office/drawing/2014/main" id="{44AB24D4-41C7-4A60-A084-F9BEBE0E98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3" name="Holder 5">
            <a:extLst>
              <a:ext uri="{FF2B5EF4-FFF2-40B4-BE49-F238E27FC236}">
                <a16:creationId xmlns:a16="http://schemas.microsoft.com/office/drawing/2014/main" id="{8C309D89-D666-4042-BD72-E80EA49BC4B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41ABD-B530-481B-9EAE-6DA5DEC62F62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4" name="Holder 6">
            <a:extLst>
              <a:ext uri="{FF2B5EF4-FFF2-40B4-BE49-F238E27FC236}">
                <a16:creationId xmlns:a16="http://schemas.microsoft.com/office/drawing/2014/main" id="{C36394D2-0325-44AC-A501-42E4F69B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AF81D1-539C-4659-A1C2-90A0FE4FA24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315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Holder 2">
            <a:extLst>
              <a:ext uri="{FF2B5EF4-FFF2-40B4-BE49-F238E27FC236}">
                <a16:creationId xmlns:a16="http://schemas.microsoft.com/office/drawing/2014/main" id="{2E39459E-2374-43D9-97B8-26BCC4019AA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25438" y="355600"/>
            <a:ext cx="11541125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1027" name="Holder 3">
            <a:extLst>
              <a:ext uri="{FF2B5EF4-FFF2-40B4-BE49-F238E27FC236}">
                <a16:creationId xmlns:a16="http://schemas.microsoft.com/office/drawing/2014/main" id="{8969F8E9-D720-4374-9D84-6C6D0185B6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47663" y="1252538"/>
            <a:ext cx="1149667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altLang="en-US"/>
          </a:p>
        </p:txBody>
      </p:sp>
      <p:sp>
        <p:nvSpPr>
          <p:cNvPr id="4" name="Holder 4">
            <a:extLst>
              <a:ext uri="{FF2B5EF4-FFF2-40B4-BE49-F238E27FC236}">
                <a16:creationId xmlns:a16="http://schemas.microsoft.com/office/drawing/2014/main" id="{1A31E857-F5EF-4419-A182-901A6E968DE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4144963" y="6378575"/>
            <a:ext cx="390207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Holder 5">
            <a:extLst>
              <a:ext uri="{FF2B5EF4-FFF2-40B4-BE49-F238E27FC236}">
                <a16:creationId xmlns:a16="http://schemas.microsoft.com/office/drawing/2014/main" id="{30CA6290-0524-453D-9164-7BB46E4665B3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609600" y="6378575"/>
            <a:ext cx="2803525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B674D2A-9E76-4FA2-9BBB-0D4A16826D45}" type="datetimeFigureOut">
              <a:rPr lang="en-US"/>
              <a:pPr>
                <a:defRPr/>
              </a:pPr>
              <a:t>5/10/2018</a:t>
            </a:fld>
            <a:endParaRPr lang="en-US"/>
          </a:p>
        </p:txBody>
      </p:sp>
      <p:sp>
        <p:nvSpPr>
          <p:cNvPr id="6" name="Holder 6">
            <a:extLst>
              <a:ext uri="{FF2B5EF4-FFF2-40B4-BE49-F238E27FC236}">
                <a16:creationId xmlns:a16="http://schemas.microsoft.com/office/drawing/2014/main" id="{E626C056-3595-4DCD-8852-A270D9DFF3D3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78875" y="6378575"/>
            <a:ext cx="2803525" cy="3429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>
                <a:solidFill>
                  <a:srgbClr val="898989"/>
                </a:solidFill>
              </a:defRPr>
            </a:lvl1pPr>
          </a:lstStyle>
          <a:p>
            <a:fld id="{1BB7D8EC-3CDE-471B-B2BE-9AB8499ED14D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2" r:id="rId3"/>
    <p:sldLayoutId id="2147483673" r:id="rId4"/>
    <p:sldLayoutId id="2147483670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app-service/web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app-service/mobil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app-service/logic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app-service/api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notification-hub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dev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onedrive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.onenote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microsoft.com/en-us/graph/quick-sta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cognitive-servic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cognitive-services/en-us/web-language-model-ap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botframework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hdinsight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machine-learning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us/services/media-services/" TargetMode="Externa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icrosoft.com/en-us/internet-of-things/azure-iot-suit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11.png"/><Relationship Id="rId9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zure.microsoft.com/en-us/services/virtual-machine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PaulSpain/status/715564339114053632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object 2">
            <a:extLst>
              <a:ext uri="{FF2B5EF4-FFF2-40B4-BE49-F238E27FC236}">
                <a16:creationId xmlns:a16="http://schemas.microsoft.com/office/drawing/2014/main" id="{ED5A3F97-AE75-42BF-8092-342757270BB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24" name="object 4">
            <a:extLst>
              <a:ext uri="{FF2B5EF4-FFF2-40B4-BE49-F238E27FC236}">
                <a16:creationId xmlns:a16="http://schemas.microsoft.com/office/drawing/2014/main" id="{1108DFEF-7A49-4CC9-9865-321398473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3" y="4929188"/>
            <a:ext cx="2714625" cy="19288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6AEEAF1-C2EC-407B-BDA8-603F1F43EEFE}"/>
              </a:ext>
            </a:extLst>
          </p:cNvPr>
          <p:cNvSpPr txBox="1"/>
          <p:nvPr/>
        </p:nvSpPr>
        <p:spPr>
          <a:xfrm>
            <a:off x="2986088" y="2257425"/>
            <a:ext cx="6216650" cy="83099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N" sz="5400" dirty="0">
                <a:solidFill>
                  <a:srgbClr val="FFFFFF"/>
                </a:solidFill>
                <a:latin typeface="Segoe UI Light"/>
                <a:cs typeface="Segoe UI Light"/>
              </a:rPr>
              <a:t>Intro to Azu</a:t>
            </a:r>
            <a:r>
              <a:rPr lang="en-IN" sz="5400" spc="-10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lang="en-IN" sz="5400" spc="-3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5400" dirty="0">
              <a:latin typeface="Segoe UI Light"/>
              <a:cs typeface="Segoe UI Light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BCA56C4E-4B81-4CB3-B516-594212A6C339}"/>
              </a:ext>
            </a:extLst>
          </p:cNvPr>
          <p:cNvSpPr txBox="1"/>
          <p:nvPr/>
        </p:nvSpPr>
        <p:spPr>
          <a:xfrm>
            <a:off x="763588" y="4162425"/>
            <a:ext cx="3678237" cy="11003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Trilok Chowdary </a:t>
            </a:r>
            <a:endParaRPr lang="en-US" alt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263"/>
              </a:spcBef>
            </a:pPr>
            <a:r>
              <a:rPr lang="en-US" altLang="en-US" sz="2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manager</a:t>
            </a:r>
            <a:endParaRPr lang="en-US" alt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913"/>
              </a:lnSpc>
              <a:spcBef>
                <a:spcPts val="138"/>
              </a:spcBef>
            </a:pPr>
            <a:r>
              <a:rPr lang="en-US" altLang="en-US" sz="22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Codepixel</a:t>
            </a:r>
            <a:endParaRPr lang="en-US" altLang="en-US" sz="2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object 2">
            <a:extLst>
              <a:ext uri="{FF2B5EF4-FFF2-40B4-BE49-F238E27FC236}">
                <a16:creationId xmlns:a16="http://schemas.microsoft.com/office/drawing/2014/main" id="{5E633796-DDAA-4D75-A471-A00F81958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52525"/>
            <a:ext cx="8253413" cy="4867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F6ADB7E-02C3-4964-92B1-1678043E3E1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340" dirty="0"/>
              <a:t>W</a:t>
            </a:r>
            <a:r>
              <a:rPr spc="-120" dirty="0"/>
              <a:t>e</a:t>
            </a:r>
            <a:r>
              <a:rPr spc="-30" dirty="0"/>
              <a:t>b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135" dirty="0"/>
              <a:t>App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DE7DF95-20A1-4431-9209-5257AC7357DC}"/>
              </a:ext>
            </a:extLst>
          </p:cNvPr>
          <p:cNvSpPr txBox="1"/>
          <p:nvPr/>
        </p:nvSpPr>
        <p:spPr>
          <a:xfrm>
            <a:off x="706438" y="6167438"/>
            <a:ext cx="82550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e/we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b/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0957673-7A99-4913-A40D-3BA367A808F9}"/>
              </a:ext>
            </a:extLst>
          </p:cNvPr>
          <p:cNvSpPr txBox="1"/>
          <p:nvPr/>
        </p:nvSpPr>
        <p:spPr>
          <a:xfrm>
            <a:off x="9628188" y="1300163"/>
            <a:ext cx="1539875" cy="2357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Language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6235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.NET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6235" algn="l"/>
              </a:tabLst>
              <a:defRPr/>
            </a:pP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J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6235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PHP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6235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Node.js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6235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thon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object 2">
            <a:extLst>
              <a:ext uri="{FF2B5EF4-FFF2-40B4-BE49-F238E27FC236}">
                <a16:creationId xmlns:a16="http://schemas.microsoft.com/office/drawing/2014/main" id="{7A58E0B3-13F6-490D-BA8D-9E3611747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33475"/>
            <a:ext cx="8285163" cy="48863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3DA3311-5B7B-41F9-9D9B-29F5923FB87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45" dirty="0"/>
              <a:t>Mo</a:t>
            </a:r>
            <a:r>
              <a:rPr spc="-130" dirty="0"/>
              <a:t>b</a:t>
            </a:r>
            <a:r>
              <a:rPr spc="-120" dirty="0"/>
              <a:t>il</a:t>
            </a:r>
            <a:r>
              <a:rPr spc="-30" dirty="0"/>
              <a:t>e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135" dirty="0"/>
              <a:t>App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6E7C4DD-1AE1-4F7A-8D0B-CEC144ED1636}"/>
              </a:ext>
            </a:extLst>
          </p:cNvPr>
          <p:cNvSpPr txBox="1"/>
          <p:nvPr/>
        </p:nvSpPr>
        <p:spPr>
          <a:xfrm>
            <a:off x="706438" y="6167438"/>
            <a:ext cx="8621712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e/mobile/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2CD6202-FBEF-4308-B981-06F85D39644B}"/>
              </a:ext>
            </a:extLst>
          </p:cNvPr>
          <p:cNvSpPr txBox="1"/>
          <p:nvPr/>
        </p:nvSpPr>
        <p:spPr>
          <a:xfrm>
            <a:off x="9593263" y="1300163"/>
            <a:ext cx="1608137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Platforms: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iOS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object 2">
            <a:extLst>
              <a:ext uri="{FF2B5EF4-FFF2-40B4-BE49-F238E27FC236}">
                <a16:creationId xmlns:a16="http://schemas.microsoft.com/office/drawing/2014/main" id="{41D1FFDE-8ECC-4E6F-B2CA-313F4B2D1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" y="1141413"/>
            <a:ext cx="8262937" cy="48736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AC93350-AA22-41B4-8AD4-800CA8A0FF3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25" dirty="0"/>
              <a:t>L</a:t>
            </a:r>
            <a:r>
              <a:rPr spc="-135" dirty="0"/>
              <a:t>o</a:t>
            </a:r>
            <a:r>
              <a:rPr spc="-130" dirty="0"/>
              <a:t>g</a:t>
            </a:r>
            <a:r>
              <a:rPr spc="-120" dirty="0"/>
              <a:t>i</a:t>
            </a:r>
            <a:r>
              <a:rPr spc="-25" dirty="0"/>
              <a:t>c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35" dirty="0"/>
              <a:t>App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A634A38-305D-4EB4-92A7-422A40BE0556}"/>
              </a:ext>
            </a:extLst>
          </p:cNvPr>
          <p:cNvSpPr txBox="1"/>
          <p:nvPr/>
        </p:nvSpPr>
        <p:spPr>
          <a:xfrm>
            <a:off x="706438" y="6167438"/>
            <a:ext cx="83407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e/logi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9C582CB-3A62-47FA-9945-E2F87AB04D46}"/>
              </a:ext>
            </a:extLst>
          </p:cNvPr>
          <p:cNvSpPr txBox="1"/>
          <p:nvPr/>
        </p:nvSpPr>
        <p:spPr>
          <a:xfrm>
            <a:off x="9593263" y="1300163"/>
            <a:ext cx="1693862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atu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gra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Au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oma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Connect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object 2">
            <a:extLst>
              <a:ext uri="{FF2B5EF4-FFF2-40B4-BE49-F238E27FC236}">
                <a16:creationId xmlns:a16="http://schemas.microsoft.com/office/drawing/2014/main" id="{171EF144-13FD-4655-A515-EFA5AA06F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47763"/>
            <a:ext cx="8262938" cy="487203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19EE9F6-E502-4ECD-9E72-009993C8ECC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/>
              <a:t>A</a:t>
            </a:r>
            <a:r>
              <a:rPr spc="-125" dirty="0"/>
              <a:t>P</a:t>
            </a:r>
            <a:r>
              <a:rPr spc="-15" dirty="0"/>
              <a:t>I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-135" dirty="0"/>
              <a:t>App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9DDC9D7-B302-47B2-9C13-967804F8F904}"/>
              </a:ext>
            </a:extLst>
          </p:cNvPr>
          <p:cNvSpPr txBox="1"/>
          <p:nvPr/>
        </p:nvSpPr>
        <p:spPr>
          <a:xfrm>
            <a:off x="706438" y="6167438"/>
            <a:ext cx="81026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api/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4DAE0F2-2627-4ECB-8A89-C40E4F998FA0}"/>
              </a:ext>
            </a:extLst>
          </p:cNvPr>
          <p:cNvSpPr txBox="1"/>
          <p:nvPr/>
        </p:nvSpPr>
        <p:spPr>
          <a:xfrm>
            <a:off x="9593263" y="1300163"/>
            <a:ext cx="1309687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atu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Expose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Secu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Sha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object 2">
            <a:extLst>
              <a:ext uri="{FF2B5EF4-FFF2-40B4-BE49-F238E27FC236}">
                <a16:creationId xmlns:a16="http://schemas.microsoft.com/office/drawing/2014/main" id="{DFB4D554-EBA5-4615-8B0E-9705E9C3D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1150938"/>
            <a:ext cx="8256587" cy="486886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2478F0F-FFA2-4B9B-8CFE-F3AD03A3490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0" dirty="0"/>
              <a:t>N</a:t>
            </a:r>
            <a:r>
              <a:rPr spc="-135" dirty="0"/>
              <a:t>o</a:t>
            </a:r>
            <a:r>
              <a:rPr spc="-114" dirty="0"/>
              <a:t>t</a:t>
            </a:r>
            <a:r>
              <a:rPr spc="-120" dirty="0"/>
              <a:t>i</a:t>
            </a:r>
            <a:r>
              <a:rPr spc="-105" dirty="0"/>
              <a:t>f</a:t>
            </a:r>
            <a:r>
              <a:rPr spc="-120" dirty="0"/>
              <a:t>ic</a:t>
            </a:r>
            <a:r>
              <a:rPr spc="-130" dirty="0"/>
              <a:t>a</a:t>
            </a:r>
            <a:r>
              <a:rPr spc="-114" dirty="0"/>
              <a:t>t</a:t>
            </a:r>
            <a:r>
              <a:rPr spc="-130" dirty="0"/>
              <a:t>io</a:t>
            </a:r>
            <a:r>
              <a:rPr spc="-30" dirty="0"/>
              <a:t>n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35" dirty="0"/>
              <a:t>Hub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DF0FF2E-6CEA-4819-B091-A6C2FB36C332}"/>
              </a:ext>
            </a:extLst>
          </p:cNvPr>
          <p:cNvSpPr txBox="1"/>
          <p:nvPr/>
        </p:nvSpPr>
        <p:spPr>
          <a:xfrm>
            <a:off x="706438" y="6167438"/>
            <a:ext cx="83121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es/notif</a:t>
            </a:r>
            <a:r>
              <a:rPr sz="24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ca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io</a:t>
            </a:r>
            <a:r>
              <a:rPr sz="2400" u="heavy" spc="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hubs/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26CF980-9025-40BB-AE6E-0F15357B5ECB}"/>
              </a:ext>
            </a:extLst>
          </p:cNvPr>
          <p:cNvSpPr txBox="1"/>
          <p:nvPr/>
        </p:nvSpPr>
        <p:spPr>
          <a:xfrm>
            <a:off x="9593263" y="1300163"/>
            <a:ext cx="1608137" cy="1952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Platforms: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iOS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Ki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dle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bject 2">
            <a:extLst>
              <a:ext uri="{FF2B5EF4-FFF2-40B4-BE49-F238E27FC236}">
                <a16:creationId xmlns:a16="http://schemas.microsoft.com/office/drawing/2014/main" id="{53CB3760-D86B-478F-854E-91BBCC86B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49350"/>
            <a:ext cx="8256588" cy="4868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21BE8DD-DC92-4819-B95B-B2DE2FAE193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25" dirty="0"/>
              <a:t>B</a:t>
            </a:r>
            <a:r>
              <a:rPr spc="-120" dirty="0"/>
              <a:t>i</a:t>
            </a:r>
            <a:r>
              <a:rPr spc="-130" dirty="0"/>
              <a:t>n</a:t>
            </a:r>
            <a:r>
              <a:rPr spc="-30" dirty="0"/>
              <a:t>g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40" dirty="0"/>
              <a:t>D</a:t>
            </a:r>
            <a:r>
              <a:rPr spc="-120" dirty="0"/>
              <a:t>e</a:t>
            </a:r>
            <a:r>
              <a:rPr spc="-125" dirty="0"/>
              <a:t>v</a:t>
            </a:r>
            <a:r>
              <a:rPr spc="-120" dirty="0"/>
              <a:t>e</a:t>
            </a:r>
            <a:r>
              <a:rPr spc="-130" dirty="0"/>
              <a:t>lop</a:t>
            </a:r>
            <a:r>
              <a:rPr spc="-120" dirty="0"/>
              <a:t>e</a:t>
            </a:r>
            <a:r>
              <a:rPr spc="-20" dirty="0"/>
              <a:t>r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135" dirty="0"/>
              <a:t>C</a:t>
            </a:r>
            <a:r>
              <a:rPr spc="-120" dirty="0"/>
              <a:t>e</a:t>
            </a:r>
            <a:r>
              <a:rPr spc="-130" dirty="0"/>
              <a:t>n</a:t>
            </a:r>
            <a:r>
              <a:rPr spc="-114" dirty="0"/>
              <a:t>t</a:t>
            </a:r>
            <a:r>
              <a:rPr spc="-120" dirty="0"/>
              <a:t>e</a:t>
            </a:r>
            <a:r>
              <a:rPr spc="-20" dirty="0"/>
              <a:t>r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47F4F10-165B-4CE0-AAF8-3DC5A82B3EAF}"/>
              </a:ext>
            </a:extLst>
          </p:cNvPr>
          <p:cNvSpPr txBox="1"/>
          <p:nvPr/>
        </p:nvSpPr>
        <p:spPr>
          <a:xfrm>
            <a:off x="706438" y="1300163"/>
            <a:ext cx="11068050" cy="51990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Center: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AutoSuggest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Speech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Translator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Synonyms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and more!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325"/>
              </a:spcBef>
            </a:pPr>
            <a:r>
              <a:rPr lang="en-US" altLang="en-US" sz="2400" u="sng">
                <a:solidFill>
                  <a:srgbClr val="00BB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https://www.bing.com/dev/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509" name="object 5">
            <a:extLst>
              <a:ext uri="{FF2B5EF4-FFF2-40B4-BE49-F238E27FC236}">
                <a16:creationId xmlns:a16="http://schemas.microsoft.com/office/drawing/2014/main" id="{7E63E669-B534-475E-A3F3-17E8E6DB0552}"/>
              </a:ext>
            </a:extLst>
          </p:cNvPr>
          <p:cNvSpPr>
            <a:spLocks/>
          </p:cNvSpPr>
          <p:nvPr/>
        </p:nvSpPr>
        <p:spPr bwMode="auto">
          <a:xfrm>
            <a:off x="1981200" y="2133600"/>
            <a:ext cx="1600200" cy="838200"/>
          </a:xfrm>
          <a:custGeom>
            <a:avLst/>
            <a:gdLst>
              <a:gd name="T0" fmla="*/ 0 w 1600200"/>
              <a:gd name="T1" fmla="*/ 139689 h 838200"/>
              <a:gd name="T2" fmla="*/ 6629 w 1600200"/>
              <a:gd name="T3" fmla="*/ 97006 h 838200"/>
              <a:gd name="T4" fmla="*/ 25147 w 1600200"/>
              <a:gd name="T5" fmla="*/ 59663 h 838200"/>
              <a:gd name="T6" fmla="*/ 53499 w 1600200"/>
              <a:gd name="T7" fmla="*/ 29717 h 838200"/>
              <a:gd name="T8" fmla="*/ 89629 w 1600200"/>
              <a:gd name="T9" fmla="*/ 9223 h 838200"/>
              <a:gd name="T10" fmla="*/ 131481 w 1600200"/>
              <a:gd name="T11" fmla="*/ 236 h 838200"/>
              <a:gd name="T12" fmla="*/ 1460510 w 1600200"/>
              <a:gd name="T13" fmla="*/ 0 h 838200"/>
              <a:gd name="T14" fmla="*/ 1475204 w 1600200"/>
              <a:gd name="T15" fmla="*/ 762 h 838200"/>
              <a:gd name="T16" fmla="*/ 1516337 w 1600200"/>
              <a:gd name="T17" fmla="*/ 11583 h 838200"/>
              <a:gd name="T18" fmla="*/ 1551443 w 1600200"/>
              <a:gd name="T19" fmla="*/ 33608 h 838200"/>
              <a:gd name="T20" fmla="*/ 1578467 w 1600200"/>
              <a:gd name="T21" fmla="*/ 64780 h 838200"/>
              <a:gd name="T22" fmla="*/ 1595353 w 1600200"/>
              <a:gd name="T23" fmla="*/ 103046 h 838200"/>
              <a:gd name="T24" fmla="*/ 1600199 w 1600200"/>
              <a:gd name="T25" fmla="*/ 698510 h 838200"/>
              <a:gd name="T26" fmla="*/ 1599437 w 1600200"/>
              <a:gd name="T27" fmla="*/ 713204 h 838200"/>
              <a:gd name="T28" fmla="*/ 1588616 w 1600200"/>
              <a:gd name="T29" fmla="*/ 754337 h 838200"/>
              <a:gd name="T30" fmla="*/ 1566591 w 1600200"/>
              <a:gd name="T31" fmla="*/ 789443 h 838200"/>
              <a:gd name="T32" fmla="*/ 1535419 w 1600200"/>
              <a:gd name="T33" fmla="*/ 816467 h 838200"/>
              <a:gd name="T34" fmla="*/ 1497153 w 1600200"/>
              <a:gd name="T35" fmla="*/ 833353 h 838200"/>
              <a:gd name="T36" fmla="*/ 139695 w 1600200"/>
              <a:gd name="T37" fmla="*/ 838199 h 838200"/>
              <a:gd name="T38" fmla="*/ 125000 w 1600200"/>
              <a:gd name="T39" fmla="*/ 837437 h 838200"/>
              <a:gd name="T40" fmla="*/ 83865 w 1600200"/>
              <a:gd name="T41" fmla="*/ 826617 h 838200"/>
              <a:gd name="T42" fmla="*/ 48758 w 1600200"/>
              <a:gd name="T43" fmla="*/ 804593 h 838200"/>
              <a:gd name="T44" fmla="*/ 21734 w 1600200"/>
              <a:gd name="T45" fmla="*/ 773421 h 838200"/>
              <a:gd name="T46" fmla="*/ 4847 w 1600200"/>
              <a:gd name="T47" fmla="*/ 735157 h 838200"/>
              <a:gd name="T48" fmla="*/ 0 w 1600200"/>
              <a:gd name="T49" fmla="*/ 139689 h 838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00200" h="838200">
                <a:moveTo>
                  <a:pt x="0" y="139689"/>
                </a:moveTo>
                <a:lnTo>
                  <a:pt x="6629" y="97006"/>
                </a:lnTo>
                <a:lnTo>
                  <a:pt x="25147" y="59663"/>
                </a:lnTo>
                <a:lnTo>
                  <a:pt x="53499" y="29717"/>
                </a:lnTo>
                <a:lnTo>
                  <a:pt x="89629" y="9223"/>
                </a:lnTo>
                <a:lnTo>
                  <a:pt x="131481" y="236"/>
                </a:lnTo>
                <a:lnTo>
                  <a:pt x="1460510" y="0"/>
                </a:lnTo>
                <a:lnTo>
                  <a:pt x="1475204" y="762"/>
                </a:lnTo>
                <a:lnTo>
                  <a:pt x="1516337" y="11583"/>
                </a:lnTo>
                <a:lnTo>
                  <a:pt x="1551443" y="33608"/>
                </a:lnTo>
                <a:lnTo>
                  <a:pt x="1578467" y="64780"/>
                </a:lnTo>
                <a:lnTo>
                  <a:pt x="1595353" y="103046"/>
                </a:lnTo>
                <a:lnTo>
                  <a:pt x="1600199" y="698510"/>
                </a:lnTo>
                <a:lnTo>
                  <a:pt x="1599437" y="713204"/>
                </a:lnTo>
                <a:lnTo>
                  <a:pt x="1588616" y="754337"/>
                </a:lnTo>
                <a:lnTo>
                  <a:pt x="1566591" y="789443"/>
                </a:lnTo>
                <a:lnTo>
                  <a:pt x="1535419" y="816467"/>
                </a:lnTo>
                <a:lnTo>
                  <a:pt x="1497153" y="833353"/>
                </a:lnTo>
                <a:lnTo>
                  <a:pt x="139695" y="838199"/>
                </a:lnTo>
                <a:lnTo>
                  <a:pt x="125000" y="837437"/>
                </a:lnTo>
                <a:lnTo>
                  <a:pt x="83865" y="826617"/>
                </a:lnTo>
                <a:lnTo>
                  <a:pt x="48758" y="804593"/>
                </a:lnTo>
                <a:lnTo>
                  <a:pt x="21734" y="773421"/>
                </a:lnTo>
                <a:lnTo>
                  <a:pt x="4847" y="735157"/>
                </a:lnTo>
                <a:lnTo>
                  <a:pt x="0" y="139689"/>
                </a:lnTo>
                <a:close/>
              </a:path>
            </a:pathLst>
          </a:custGeom>
          <a:noFill/>
          <a:ln w="25907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object 2">
            <a:extLst>
              <a:ext uri="{FF2B5EF4-FFF2-40B4-BE49-F238E27FC236}">
                <a16:creationId xmlns:a16="http://schemas.microsoft.com/office/drawing/2014/main" id="{EA2047DD-9271-4BA5-BEC9-3DE00B799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52525"/>
            <a:ext cx="8247063" cy="48641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6FC3FF-A0CE-4C6F-9358-B7E6D27707B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40" dirty="0"/>
              <a:t>O</a:t>
            </a:r>
            <a:r>
              <a:rPr spc="-130" dirty="0"/>
              <a:t>n</a:t>
            </a:r>
            <a:r>
              <a:rPr spc="-120" dirty="0"/>
              <a:t>e</a:t>
            </a:r>
            <a:r>
              <a:rPr spc="-140" dirty="0"/>
              <a:t>D</a:t>
            </a:r>
            <a:r>
              <a:rPr spc="-114" dirty="0"/>
              <a:t>r</a:t>
            </a:r>
            <a:r>
              <a:rPr spc="-120" dirty="0"/>
              <a:t>i</a:t>
            </a:r>
            <a:r>
              <a:rPr spc="-125" dirty="0"/>
              <a:t>v</a:t>
            </a:r>
            <a:r>
              <a:rPr spc="-30" dirty="0"/>
              <a:t>e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spc="-135" dirty="0"/>
              <a:t>A</a:t>
            </a:r>
            <a:r>
              <a:rPr spc="-125" dirty="0"/>
              <a:t>P</a:t>
            </a:r>
            <a:r>
              <a:rPr spc="-15" dirty="0"/>
              <a:t>I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D764CA3-B44E-4AFD-A5BE-85E39CC5208C}"/>
              </a:ext>
            </a:extLst>
          </p:cNvPr>
          <p:cNvSpPr txBox="1"/>
          <p:nvPr/>
        </p:nvSpPr>
        <p:spPr>
          <a:xfrm>
            <a:off x="706438" y="6167438"/>
            <a:ext cx="348932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s://de</a:t>
            </a:r>
            <a:r>
              <a:rPr sz="2400" u="heavy" spc="-1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ned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e.c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60F6A67-1B63-4D35-8E63-B17382F626FC}"/>
              </a:ext>
            </a:extLst>
          </p:cNvPr>
          <p:cNvSpPr txBox="1"/>
          <p:nvPr/>
        </p:nvSpPr>
        <p:spPr>
          <a:xfrm>
            <a:off x="9593263" y="1300163"/>
            <a:ext cx="1608137" cy="1952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Platforms: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iOS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65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eb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bject 2">
            <a:extLst>
              <a:ext uri="{FF2B5EF4-FFF2-40B4-BE49-F238E27FC236}">
                <a16:creationId xmlns:a16="http://schemas.microsoft.com/office/drawing/2014/main" id="{84E90505-7BB4-4075-8023-5CCAA348F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143000"/>
            <a:ext cx="8067675" cy="4867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2448977-CE3E-400B-B785-2BB1185D714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40" dirty="0"/>
              <a:t>O</a:t>
            </a:r>
            <a:r>
              <a:rPr spc="-130" dirty="0"/>
              <a:t>n</a:t>
            </a:r>
            <a:r>
              <a:rPr spc="-125" dirty="0"/>
              <a:t>eN</a:t>
            </a:r>
            <a:r>
              <a:rPr spc="-135" dirty="0"/>
              <a:t>o</a:t>
            </a:r>
            <a:r>
              <a:rPr spc="-114" dirty="0"/>
              <a:t>t</a:t>
            </a:r>
            <a:r>
              <a:rPr spc="-30" dirty="0"/>
              <a:t>e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-135" dirty="0"/>
              <a:t>A</a:t>
            </a:r>
            <a:r>
              <a:rPr spc="-125" dirty="0"/>
              <a:t>P</a:t>
            </a:r>
            <a:r>
              <a:rPr spc="-15" dirty="0"/>
              <a:t>I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346D95A-2EBF-4D48-8052-D605D927D1E8}"/>
              </a:ext>
            </a:extLst>
          </p:cNvPr>
          <p:cNvSpPr txBox="1"/>
          <p:nvPr/>
        </p:nvSpPr>
        <p:spPr>
          <a:xfrm>
            <a:off x="706438" y="6167438"/>
            <a:ext cx="3306762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://de</a:t>
            </a:r>
            <a:r>
              <a:rPr sz="2400" u="heavy" spc="-1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neno</a:t>
            </a:r>
            <a:r>
              <a:rPr sz="2400" u="heavy" spc="-3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e.c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1A3694F-42EC-4149-8005-E4A076537DEC}"/>
              </a:ext>
            </a:extLst>
          </p:cNvPr>
          <p:cNvSpPr txBox="1"/>
          <p:nvPr/>
        </p:nvSpPr>
        <p:spPr>
          <a:xfrm>
            <a:off x="9593263" y="1300163"/>
            <a:ext cx="1608137" cy="23574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Platforms: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iOS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6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eb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object 2">
            <a:extLst>
              <a:ext uri="{FF2B5EF4-FFF2-40B4-BE49-F238E27FC236}">
                <a16:creationId xmlns:a16="http://schemas.microsoft.com/office/drawing/2014/main" id="{BB62B26F-3C3B-4FFE-B9BA-01CCD4E95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38" y="1123950"/>
            <a:ext cx="8272462" cy="48768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17C235C-E1B4-4009-AF7B-31E8A66C3D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/>
              <a:t>Mi</a:t>
            </a:r>
            <a:r>
              <a:rPr spc="-120" dirty="0"/>
              <a:t>c</a:t>
            </a:r>
            <a:r>
              <a:rPr spc="-220" dirty="0"/>
              <a:t>r</a:t>
            </a:r>
            <a:r>
              <a:rPr spc="-135" dirty="0"/>
              <a:t>o</a:t>
            </a:r>
            <a:r>
              <a:rPr spc="-125" dirty="0"/>
              <a:t>s</a:t>
            </a:r>
            <a:r>
              <a:rPr spc="-275" dirty="0"/>
              <a:t>o</a:t>
            </a:r>
            <a:r>
              <a:rPr spc="25" dirty="0"/>
              <a:t>f</a:t>
            </a:r>
            <a:r>
              <a:rPr spc="-20"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30" dirty="0"/>
              <a:t>G</a:t>
            </a:r>
            <a:r>
              <a:rPr spc="-114" dirty="0"/>
              <a:t>r</a:t>
            </a:r>
            <a:r>
              <a:rPr spc="-130" dirty="0"/>
              <a:t>ap</a:t>
            </a:r>
            <a:r>
              <a:rPr spc="-30" dirty="0"/>
              <a:t>h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C5A1B77-1CB3-4FFC-91A2-5BBEA6B098D8}"/>
              </a:ext>
            </a:extLst>
          </p:cNvPr>
          <p:cNvSpPr txBox="1"/>
          <p:nvPr/>
        </p:nvSpPr>
        <p:spPr>
          <a:xfrm>
            <a:off x="706438" y="1300163"/>
            <a:ext cx="11112500" cy="51990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/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Office365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Connect: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Angular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MVC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Swift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Objective-C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Node.js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PHP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Ruby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Windows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UWP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313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Xamarin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Bef>
                <a:spcPts val="13"/>
              </a:spcBef>
            </a:pPr>
            <a:endParaRPr lang="en-US" alt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2400" u="sng">
                <a:solidFill>
                  <a:srgbClr val="00BBF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https://developer.microsoft.com/en-us/graph/quick-start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object 2">
            <a:extLst>
              <a:ext uri="{FF2B5EF4-FFF2-40B4-BE49-F238E27FC236}">
                <a16:creationId xmlns:a16="http://schemas.microsoft.com/office/drawing/2014/main" id="{D5F7E73B-454D-4939-B974-FC11D3924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130300"/>
            <a:ext cx="8683625" cy="5121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62EE812-9C67-453A-B4EF-6187B7DDDE4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/>
              <a:t>Co</a:t>
            </a:r>
            <a:r>
              <a:rPr spc="-130" dirty="0"/>
              <a:t>gn</a:t>
            </a:r>
            <a:r>
              <a:rPr spc="-120" dirty="0"/>
              <a:t>i</a:t>
            </a:r>
            <a:r>
              <a:rPr spc="-114" dirty="0"/>
              <a:t>t</a:t>
            </a:r>
            <a:r>
              <a:rPr spc="-120" dirty="0"/>
              <a:t>i</a:t>
            </a:r>
            <a:r>
              <a:rPr spc="-125" dirty="0"/>
              <a:t>v</a:t>
            </a:r>
            <a:r>
              <a:rPr spc="-30" dirty="0"/>
              <a:t>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35" dirty="0"/>
              <a:t>S</a:t>
            </a:r>
            <a:r>
              <a:rPr spc="-125" dirty="0"/>
              <a:t>e</a:t>
            </a:r>
            <a:r>
              <a:rPr spc="204" dirty="0"/>
              <a:t>r</a:t>
            </a:r>
            <a:r>
              <a:rPr spc="-125" dirty="0"/>
              <a:t>v</a:t>
            </a:r>
            <a:r>
              <a:rPr spc="-120" dirty="0"/>
              <a:t>i</a:t>
            </a:r>
            <a:r>
              <a:rPr spc="-125" dirty="0"/>
              <a:t>ce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56BA934-B656-4ACA-A9EE-F50F00C6AD13}"/>
              </a:ext>
            </a:extLst>
          </p:cNvPr>
          <p:cNvSpPr txBox="1"/>
          <p:nvPr/>
        </p:nvSpPr>
        <p:spPr>
          <a:xfrm>
            <a:off x="369888" y="6378575"/>
            <a:ext cx="62865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https://ww</a:t>
            </a:r>
            <a:r>
              <a:rPr sz="2400" u="heavy" spc="-114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w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3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6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/cog</a:t>
            </a:r>
            <a:r>
              <a:rPr sz="24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it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iv</a:t>
            </a:r>
            <a:r>
              <a:rPr sz="2400" u="heavy" spc="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-se</a:t>
            </a:r>
            <a:r>
              <a:rPr sz="2400" u="heavy" spc="10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619025A-6F50-4BDB-A4BA-047E550F90FA}"/>
              </a:ext>
            </a:extLst>
          </p:cNvPr>
          <p:cNvSpPr txBox="1"/>
          <p:nvPr/>
        </p:nvSpPr>
        <p:spPr>
          <a:xfrm>
            <a:off x="9237663" y="1300163"/>
            <a:ext cx="2616200" cy="39798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APIs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Av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ailable: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Compu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er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Vis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8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ace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Em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tion</a:t>
            </a:r>
            <a:r>
              <a:rPr sz="24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deo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Vide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Inde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x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er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Sp</a:t>
            </a:r>
            <a:r>
              <a:rPr sz="2400" spc="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ech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2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ra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nsla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QnA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er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API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… and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mo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e!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object 2">
            <a:extLst>
              <a:ext uri="{FF2B5EF4-FFF2-40B4-BE49-F238E27FC236}">
                <a16:creationId xmlns:a16="http://schemas.microsoft.com/office/drawing/2014/main" id="{C7E9CCE9-F36D-4AB7-987F-12619B11708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6147" name="object 3">
            <a:extLst>
              <a:ext uri="{FF2B5EF4-FFF2-40B4-BE49-F238E27FC236}">
                <a16:creationId xmlns:a16="http://schemas.microsoft.com/office/drawing/2014/main" id="{BAD24127-D070-4001-94D2-588ECAC4C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48" name="object 4">
            <a:extLst>
              <a:ext uri="{FF2B5EF4-FFF2-40B4-BE49-F238E27FC236}">
                <a16:creationId xmlns:a16="http://schemas.microsoft.com/office/drawing/2014/main" id="{73C87AC5-73AA-49A6-BA88-86414CB89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74F1611-10E2-4B23-A968-8C368FB45D84}"/>
              </a:ext>
            </a:extLst>
          </p:cNvPr>
          <p:cNvSpPr txBox="1"/>
          <p:nvPr/>
        </p:nvSpPr>
        <p:spPr>
          <a:xfrm>
            <a:off x="2900363" y="2786063"/>
            <a:ext cx="6472237" cy="1041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8000" spc="-100" dirty="0">
                <a:solidFill>
                  <a:srgbClr val="FFFFFF"/>
                </a:solidFill>
                <a:latin typeface="Segoe UI Light"/>
                <a:cs typeface="Segoe UI Light"/>
              </a:rPr>
              <a:t>Wh</a:t>
            </a:r>
            <a:r>
              <a:rPr sz="8000" dirty="0">
                <a:solidFill>
                  <a:srgbClr val="FFFFFF"/>
                </a:solidFill>
                <a:latin typeface="Segoe UI Light"/>
                <a:cs typeface="Segoe UI Light"/>
              </a:rPr>
              <a:t>y</a:t>
            </a:r>
            <a:r>
              <a:rPr sz="8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0" spc="-9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8000" spc="-10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80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8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8000" spc="-9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8000" spc="-100" dirty="0">
                <a:solidFill>
                  <a:srgbClr val="FFFFFF"/>
                </a:solidFill>
                <a:latin typeface="Segoe UI Light"/>
                <a:cs typeface="Segoe UI Light"/>
              </a:rPr>
              <a:t>lou</a:t>
            </a:r>
            <a:r>
              <a:rPr sz="8000" spc="-9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8000" dirty="0">
                <a:solidFill>
                  <a:srgbClr val="FFFFFF"/>
                </a:solidFill>
                <a:latin typeface="Segoe UI Light"/>
                <a:cs typeface="Segoe UI Light"/>
              </a:rPr>
              <a:t>?</a:t>
            </a:r>
            <a:endParaRPr sz="8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>
            <a:extLst>
              <a:ext uri="{FF2B5EF4-FFF2-40B4-BE49-F238E27FC236}">
                <a16:creationId xmlns:a16="http://schemas.microsoft.com/office/drawing/2014/main" id="{4B29D5FC-8C02-40A7-8743-CC08273FC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1160463"/>
            <a:ext cx="10226675" cy="51054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9B673E7-D6A2-4F71-8CA8-20F8F40635D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/>
              <a:t>Na</a:t>
            </a:r>
            <a:r>
              <a:rPr spc="-114" dirty="0"/>
              <a:t>t</a:t>
            </a:r>
            <a:r>
              <a:rPr spc="-130" dirty="0"/>
              <a:t>u</a:t>
            </a:r>
            <a:r>
              <a:rPr spc="-114" dirty="0"/>
              <a:t>r</a:t>
            </a:r>
            <a:r>
              <a:rPr spc="-130" dirty="0"/>
              <a:t>a</a:t>
            </a:r>
            <a:r>
              <a:rPr spc="-15" dirty="0"/>
              <a:t>l</a:t>
            </a:r>
            <a:r>
              <a:rPr spc="-110" dirty="0">
                <a:latin typeface="Times New Roman"/>
                <a:cs typeface="Times New Roman"/>
              </a:rPr>
              <a:t> </a:t>
            </a:r>
            <a:r>
              <a:rPr spc="-130" dirty="0"/>
              <a:t>Languag</a:t>
            </a:r>
            <a:r>
              <a:rPr spc="-30" dirty="0"/>
              <a:t>e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125" dirty="0"/>
              <a:t>P</a:t>
            </a:r>
            <a:r>
              <a:rPr spc="-225" dirty="0"/>
              <a:t>r</a:t>
            </a:r>
            <a:r>
              <a:rPr spc="-135" dirty="0"/>
              <a:t>o</a:t>
            </a:r>
            <a:r>
              <a:rPr spc="-125" dirty="0"/>
              <a:t>cessi</a:t>
            </a:r>
            <a:r>
              <a:rPr spc="-130" dirty="0"/>
              <a:t>n</a:t>
            </a:r>
            <a:r>
              <a:rPr spc="-30" dirty="0"/>
              <a:t>g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4BFDC67-BDB5-4F4C-AB70-F1B5BBB5E7E3}"/>
              </a:ext>
            </a:extLst>
          </p:cNvPr>
          <p:cNvSpPr txBox="1"/>
          <p:nvPr/>
        </p:nvSpPr>
        <p:spPr>
          <a:xfrm>
            <a:off x="244475" y="6375400"/>
            <a:ext cx="8847138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tps://ww</a:t>
            </a:r>
            <a:r>
              <a:rPr sz="2000" u="heavy" spc="-9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w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.mi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000" u="heavy" spc="-3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000" u="heavy" spc="-3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000" u="heavy" spc="3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t.com/cog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iti</a:t>
            </a:r>
            <a:r>
              <a:rPr sz="20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e-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se</a:t>
            </a:r>
            <a:r>
              <a:rPr sz="2000" u="heavy" spc="7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-u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/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w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b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language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mode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l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-api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object 2">
            <a:extLst>
              <a:ext uri="{FF2B5EF4-FFF2-40B4-BE49-F238E27FC236}">
                <a16:creationId xmlns:a16="http://schemas.microsoft.com/office/drawing/2014/main" id="{A1E0ED53-0375-4099-AFF3-6CF914B61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1160463"/>
            <a:ext cx="10179050" cy="50800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0FE1FD7-37EC-403A-98D1-A051AE5C32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127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25" dirty="0"/>
              <a:t>B</a:t>
            </a:r>
            <a:r>
              <a:rPr spc="-135" dirty="0"/>
              <a:t>o</a:t>
            </a:r>
            <a:r>
              <a:rPr spc="-20" dirty="0"/>
              <a:t>t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20" dirty="0"/>
              <a:t>Fr</a:t>
            </a:r>
            <a:r>
              <a:rPr spc="-130" dirty="0"/>
              <a:t>a</a:t>
            </a:r>
            <a:r>
              <a:rPr spc="-150" dirty="0"/>
              <a:t>m</a:t>
            </a:r>
            <a:r>
              <a:rPr spc="-125" dirty="0"/>
              <a:t>e</a:t>
            </a:r>
            <a:r>
              <a:rPr spc="-140" dirty="0"/>
              <a:t>wo</a:t>
            </a:r>
            <a:r>
              <a:rPr spc="-114" dirty="0"/>
              <a:t>r</a:t>
            </a:r>
            <a:r>
              <a:rPr spc="-25" dirty="0"/>
              <a:t>k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7ADD891-9DB6-48F1-BF27-6D25729E4DA5}"/>
              </a:ext>
            </a:extLst>
          </p:cNvPr>
          <p:cNvSpPr txBox="1"/>
          <p:nvPr/>
        </p:nvSpPr>
        <p:spPr>
          <a:xfrm>
            <a:off x="369888" y="6378575"/>
            <a:ext cx="42243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https://de</a:t>
            </a:r>
            <a:r>
              <a:rPr sz="2400" u="heavy" spc="-16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.botframew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spc="9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k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m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/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object 2">
            <a:extLst>
              <a:ext uri="{FF2B5EF4-FFF2-40B4-BE49-F238E27FC236}">
                <a16:creationId xmlns:a16="http://schemas.microsoft.com/office/drawing/2014/main" id="{F2185948-1679-4218-970B-B63AF2C0CE19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6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8675" name="object 3">
            <a:extLst>
              <a:ext uri="{FF2B5EF4-FFF2-40B4-BE49-F238E27FC236}">
                <a16:creationId xmlns:a16="http://schemas.microsoft.com/office/drawing/2014/main" id="{3789B576-861C-4D94-97AD-D43844D67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6" name="object 4">
            <a:extLst>
              <a:ext uri="{FF2B5EF4-FFF2-40B4-BE49-F238E27FC236}">
                <a16:creationId xmlns:a16="http://schemas.microsoft.com/office/drawing/2014/main" id="{C9B7A8E2-E0F2-4B87-80BC-AA78A60E9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8677" name="object 5">
            <a:extLst>
              <a:ext uri="{FF2B5EF4-FFF2-40B4-BE49-F238E27FC236}">
                <a16:creationId xmlns:a16="http://schemas.microsoft.com/office/drawing/2014/main" id="{9155BBF0-8CD0-49B4-9EEC-5BA293027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object 2">
            <a:extLst>
              <a:ext uri="{FF2B5EF4-FFF2-40B4-BE49-F238E27FC236}">
                <a16:creationId xmlns:a16="http://schemas.microsoft.com/office/drawing/2014/main" id="{2CF60975-5539-417A-B596-71EF5AC557E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6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699" name="object 3">
            <a:extLst>
              <a:ext uri="{FF2B5EF4-FFF2-40B4-BE49-F238E27FC236}">
                <a16:creationId xmlns:a16="http://schemas.microsoft.com/office/drawing/2014/main" id="{34E1C9DB-501A-4D8A-8CA3-6F1C28D08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0" name="object 4">
            <a:extLst>
              <a:ext uri="{FF2B5EF4-FFF2-40B4-BE49-F238E27FC236}">
                <a16:creationId xmlns:a16="http://schemas.microsoft.com/office/drawing/2014/main" id="{195F8B80-76C4-4FC3-80F7-700E0A542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9701" name="object 5">
            <a:extLst>
              <a:ext uri="{FF2B5EF4-FFF2-40B4-BE49-F238E27FC236}">
                <a16:creationId xmlns:a16="http://schemas.microsoft.com/office/drawing/2014/main" id="{46C8AF18-A777-4493-BFF6-ABCB5F003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77AB579-3DFC-41BF-BF0A-E0203BC9BBE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>
                <a:solidFill>
                  <a:srgbClr val="343434"/>
                </a:solidFill>
              </a:rPr>
              <a:t>Da</a:t>
            </a:r>
            <a:r>
              <a:rPr spc="-114" dirty="0">
                <a:solidFill>
                  <a:srgbClr val="343434"/>
                </a:solidFill>
              </a:rPr>
              <a:t>t</a:t>
            </a:r>
            <a:r>
              <a:rPr spc="-130" dirty="0">
                <a:solidFill>
                  <a:srgbClr val="343434"/>
                </a:solidFill>
              </a:rPr>
              <a:t>abas</a:t>
            </a:r>
            <a:r>
              <a:rPr spc="-30" dirty="0">
                <a:solidFill>
                  <a:srgbClr val="343434"/>
                </a:solidFill>
              </a:rPr>
              <a:t>e</a:t>
            </a:r>
            <a:r>
              <a:rPr spc="-114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pc="-140" dirty="0">
                <a:solidFill>
                  <a:srgbClr val="343434"/>
                </a:solidFill>
              </a:rPr>
              <a:t>O</a:t>
            </a:r>
            <a:r>
              <a:rPr spc="-130" dirty="0">
                <a:solidFill>
                  <a:srgbClr val="343434"/>
                </a:solidFill>
              </a:rPr>
              <a:t>p</a:t>
            </a:r>
            <a:r>
              <a:rPr spc="-114" dirty="0">
                <a:solidFill>
                  <a:srgbClr val="343434"/>
                </a:solidFill>
              </a:rPr>
              <a:t>t</a:t>
            </a:r>
            <a:r>
              <a:rPr spc="-130" dirty="0">
                <a:solidFill>
                  <a:srgbClr val="343434"/>
                </a:solidFill>
              </a:rPr>
              <a:t>ion</a:t>
            </a:r>
            <a:r>
              <a:rPr spc="-25" dirty="0">
                <a:solidFill>
                  <a:srgbClr val="343434"/>
                </a:solidFill>
              </a:rPr>
              <a:t>s</a:t>
            </a:r>
          </a:p>
        </p:txBody>
      </p:sp>
      <p:sp>
        <p:nvSpPr>
          <p:cNvPr id="30723" name="object 3">
            <a:extLst>
              <a:ext uri="{FF2B5EF4-FFF2-40B4-BE49-F238E27FC236}">
                <a16:creationId xmlns:a16="http://schemas.microsoft.com/office/drawing/2014/main" id="{33D1A42C-79CA-46E8-B29F-721B8E013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8513" y="1473200"/>
            <a:ext cx="2973387" cy="27559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4" name="object 4">
            <a:extLst>
              <a:ext uri="{FF2B5EF4-FFF2-40B4-BE49-F238E27FC236}">
                <a16:creationId xmlns:a16="http://schemas.microsoft.com/office/drawing/2014/main" id="{7A0EFD37-71E6-41E5-BDAA-7B738A486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650" y="1492250"/>
            <a:ext cx="2020888" cy="13684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5" name="object 5">
            <a:extLst>
              <a:ext uri="{FF2B5EF4-FFF2-40B4-BE49-F238E27FC236}">
                <a16:creationId xmlns:a16="http://schemas.microsoft.com/office/drawing/2014/main" id="{A0A93E69-0F1C-43A2-A46F-0406A1636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538" y="3259138"/>
            <a:ext cx="3567112" cy="10175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6" name="object 6">
            <a:extLst>
              <a:ext uri="{FF2B5EF4-FFF2-40B4-BE49-F238E27FC236}">
                <a16:creationId xmlns:a16="http://schemas.microsoft.com/office/drawing/2014/main" id="{F2FC7C1B-AAE7-435B-8265-294B4E4E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263" y="4276725"/>
            <a:ext cx="4157662" cy="1646238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7" name="object 7">
            <a:extLst>
              <a:ext uri="{FF2B5EF4-FFF2-40B4-BE49-F238E27FC236}">
                <a16:creationId xmlns:a16="http://schemas.microsoft.com/office/drawing/2014/main" id="{6B14BE69-CDFB-4C28-B38B-0DEC9AC8B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1963738"/>
            <a:ext cx="4610100" cy="18288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8" name="object 8">
            <a:extLst>
              <a:ext uri="{FF2B5EF4-FFF2-40B4-BE49-F238E27FC236}">
                <a16:creationId xmlns:a16="http://schemas.microsoft.com/office/drawing/2014/main" id="{9EAFE41F-CA16-4421-A50C-814C13329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4506913"/>
            <a:ext cx="5295900" cy="11842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29" name="object 9">
            <a:extLst>
              <a:ext uri="{FF2B5EF4-FFF2-40B4-BE49-F238E27FC236}">
                <a16:creationId xmlns:a16="http://schemas.microsoft.com/office/drawing/2014/main" id="{58A72A5B-A3D1-4E78-A98B-16FAE2ACA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1425" y="5721350"/>
            <a:ext cx="57150" cy="217488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0" name="object 10">
            <a:extLst>
              <a:ext uri="{FF2B5EF4-FFF2-40B4-BE49-F238E27FC236}">
                <a16:creationId xmlns:a16="http://schemas.microsoft.com/office/drawing/2014/main" id="{4F5174AC-DAF0-4799-8341-0DEF89DD8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8738" y="5710238"/>
            <a:ext cx="1092200" cy="24765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731" name="object 11">
            <a:extLst>
              <a:ext uri="{FF2B5EF4-FFF2-40B4-BE49-F238E27FC236}">
                <a16:creationId xmlns:a16="http://schemas.microsoft.com/office/drawing/2014/main" id="{080BD987-8A05-4CCD-98E9-7EF7E6894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5225" y="5721350"/>
            <a:ext cx="58738" cy="217488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bject 2">
            <a:extLst>
              <a:ext uri="{FF2B5EF4-FFF2-40B4-BE49-F238E27FC236}">
                <a16:creationId xmlns:a16="http://schemas.microsoft.com/office/drawing/2014/main" id="{B15FB3C4-113D-4E93-AE6E-BB95E599DD22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6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747" name="object 3">
            <a:extLst>
              <a:ext uri="{FF2B5EF4-FFF2-40B4-BE49-F238E27FC236}">
                <a16:creationId xmlns:a16="http://schemas.microsoft.com/office/drawing/2014/main" id="{E93B64BE-C70F-460F-9892-0BF906D18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48" name="object 4">
            <a:extLst>
              <a:ext uri="{FF2B5EF4-FFF2-40B4-BE49-F238E27FC236}">
                <a16:creationId xmlns:a16="http://schemas.microsoft.com/office/drawing/2014/main" id="{25D7E43C-E55A-4A56-B58C-B19E2531F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114DC33-5A3B-4B63-89EE-5F43D375AEF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135" dirty="0"/>
              <a:t>S</a:t>
            </a:r>
            <a:r>
              <a:rPr spc="-140" dirty="0"/>
              <a:t>Q</a:t>
            </a:r>
            <a:r>
              <a:rPr spc="-25" dirty="0"/>
              <a:t>L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35" dirty="0"/>
              <a:t>Da</a:t>
            </a:r>
            <a:r>
              <a:rPr spc="-114" dirty="0"/>
              <a:t>t</a:t>
            </a:r>
            <a:r>
              <a:rPr spc="-130" dirty="0"/>
              <a:t>aba</a:t>
            </a:r>
            <a:r>
              <a:rPr spc="-140" dirty="0"/>
              <a:t>s</a:t>
            </a:r>
            <a:r>
              <a:rPr spc="-30" dirty="0"/>
              <a:t>e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9C110A1-D00C-4FAB-92D7-F064DBE801D5}"/>
              </a:ext>
            </a:extLst>
          </p:cNvPr>
          <p:cNvSpPr txBox="1"/>
          <p:nvPr/>
        </p:nvSpPr>
        <p:spPr>
          <a:xfrm>
            <a:off x="617538" y="1558925"/>
            <a:ext cx="10021887" cy="12938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7980" indent="-33528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9285"/>
              <a:buFont typeface="Wingdings"/>
              <a:buChar char=""/>
              <a:tabLst>
                <a:tab pos="347980" algn="l"/>
              </a:tabLst>
              <a:defRPr/>
            </a:pP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Fully</a:t>
            </a:r>
            <a:r>
              <a:rPr sz="28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ma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SQL</a:t>
            </a:r>
            <a:r>
              <a:rPr sz="28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Ser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tab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gy</a:t>
            </a:r>
            <a:r>
              <a:rPr sz="28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8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ce</a:t>
            </a:r>
            <a:endParaRPr sz="2800">
              <a:latin typeface="Arial"/>
              <a:cs typeface="Arial"/>
            </a:endParaRPr>
          </a:p>
          <a:p>
            <a:pPr marL="347980" indent="-335280" fontAlgn="auto">
              <a:spcBef>
                <a:spcPts val="335"/>
              </a:spcBef>
              <a:spcAft>
                <a:spcPts val="0"/>
              </a:spcAft>
              <a:buClr>
                <a:srgbClr val="FFFFFF"/>
              </a:buClr>
              <a:buSzPct val="89285"/>
              <a:buFont typeface="Wingdings"/>
              <a:buChar char=""/>
              <a:tabLst>
                <a:tab pos="347980" algn="l"/>
              </a:tabLst>
              <a:defRPr/>
            </a:pP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si</a:t>
            </a:r>
            <a:r>
              <a:rPr sz="2800" spc="-7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8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spc="-7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le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x</a:t>
            </a:r>
            <a:r>
              <a:rPr sz="28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pp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li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cat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io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2800">
              <a:latin typeface="Segoe UI"/>
              <a:cs typeface="Segoe UI"/>
            </a:endParaRPr>
          </a:p>
          <a:p>
            <a:pPr marL="347980" indent="-335280" fontAlgn="auto">
              <a:lnSpc>
                <a:spcPts val="3329"/>
              </a:lnSpc>
              <a:spcBef>
                <a:spcPts val="335"/>
              </a:spcBef>
              <a:spcAft>
                <a:spcPts val="0"/>
              </a:spcAft>
              <a:buClr>
                <a:srgbClr val="FFFFFF"/>
              </a:buClr>
              <a:buSzPct val="89285"/>
              <a:buFont typeface="Wingdings"/>
              <a:buChar char=""/>
              <a:tabLst>
                <a:tab pos="347980" algn="l"/>
              </a:tabLst>
              <a:defRPr/>
            </a:pP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800" spc="-8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is</a:t>
            </a:r>
            <a:r>
              <a:rPr sz="2800" spc="-5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-</a:t>
            </a:r>
            <a:r>
              <a:rPr sz="2800" spc="-9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28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2800" spc="-8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spc="-7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800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8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800" spc="-70" dirty="0">
                <a:solidFill>
                  <a:srgbClr val="FFFFFF"/>
                </a:solidFill>
                <a:latin typeface="Segoe UI"/>
                <a:cs typeface="Segoe UI"/>
              </a:rPr>
              <a:t>upp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spc="2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8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800" spc="-6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800" spc="-1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8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2800" spc="-2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1751" name="object 7">
            <a:extLst>
              <a:ext uri="{FF2B5EF4-FFF2-40B4-BE49-F238E27FC236}">
                <a16:creationId xmlns:a16="http://schemas.microsoft.com/office/drawing/2014/main" id="{39F537E3-A876-45AA-99C0-63831EF03707}"/>
              </a:ext>
            </a:extLst>
          </p:cNvPr>
          <p:cNvSpPr>
            <a:spLocks/>
          </p:cNvSpPr>
          <p:nvPr/>
        </p:nvSpPr>
        <p:spPr bwMode="auto">
          <a:xfrm>
            <a:off x="3814763" y="3429000"/>
            <a:ext cx="4237037" cy="2562225"/>
          </a:xfrm>
          <a:custGeom>
            <a:avLst/>
            <a:gdLst>
              <a:gd name="T0" fmla="*/ 0 w 4236720"/>
              <a:gd name="T1" fmla="*/ 2561843 h 2562225"/>
              <a:gd name="T2" fmla="*/ 4236719 w 4236720"/>
              <a:gd name="T3" fmla="*/ 2561843 h 2562225"/>
              <a:gd name="T4" fmla="*/ 4236719 w 4236720"/>
              <a:gd name="T5" fmla="*/ 0 h 2562225"/>
              <a:gd name="T6" fmla="*/ 0 w 4236720"/>
              <a:gd name="T7" fmla="*/ 0 h 2562225"/>
              <a:gd name="T8" fmla="*/ 0 w 4236720"/>
              <a:gd name="T9" fmla="*/ 2561843 h 256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36720" h="2562225">
                <a:moveTo>
                  <a:pt x="0" y="2561843"/>
                </a:moveTo>
                <a:lnTo>
                  <a:pt x="4236719" y="2561843"/>
                </a:lnTo>
                <a:lnTo>
                  <a:pt x="4236719" y="0"/>
                </a:lnTo>
                <a:lnTo>
                  <a:pt x="0" y="0"/>
                </a:lnTo>
                <a:lnTo>
                  <a:pt x="0" y="25618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752" name="object 8">
            <a:extLst>
              <a:ext uri="{FF2B5EF4-FFF2-40B4-BE49-F238E27FC236}">
                <a16:creationId xmlns:a16="http://schemas.microsoft.com/office/drawing/2014/main" id="{39DD7D1D-34B4-4393-A3E2-6936769C9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5063" y="3616325"/>
            <a:ext cx="685800" cy="595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3" name="object 9">
            <a:extLst>
              <a:ext uri="{FF2B5EF4-FFF2-40B4-BE49-F238E27FC236}">
                <a16:creationId xmlns:a16="http://schemas.microsoft.com/office/drawing/2014/main" id="{A2744B88-5E81-4AEA-9E1D-C362D84E2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4419600"/>
            <a:ext cx="684212" cy="595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5707D2E-BD89-4357-B2EE-AB6A10FC03A8}"/>
              </a:ext>
            </a:extLst>
          </p:cNvPr>
          <p:cNvSpPr txBox="1"/>
          <p:nvPr/>
        </p:nvSpPr>
        <p:spPr>
          <a:xfrm>
            <a:off x="6781800" y="3762375"/>
            <a:ext cx="1033463" cy="5000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603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938"/>
              </a:lnSpc>
            </a:pP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Secondary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Replica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3FC0E776-5928-4E24-B1C5-59BB1F73DDED}"/>
              </a:ext>
            </a:extLst>
          </p:cNvPr>
          <p:cNvSpPr txBox="1"/>
          <p:nvPr/>
        </p:nvSpPr>
        <p:spPr>
          <a:xfrm>
            <a:off x="6816725" y="4564063"/>
            <a:ext cx="1033463" cy="50165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603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938"/>
              </a:lnSpc>
            </a:pP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Secondary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Replica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756" name="object 12">
            <a:extLst>
              <a:ext uri="{FF2B5EF4-FFF2-40B4-BE49-F238E27FC236}">
                <a16:creationId xmlns:a16="http://schemas.microsoft.com/office/drawing/2014/main" id="{90A297F7-7B45-4126-88B9-9317E11A4923}"/>
              </a:ext>
            </a:extLst>
          </p:cNvPr>
          <p:cNvSpPr>
            <a:spLocks/>
          </p:cNvSpPr>
          <p:nvPr/>
        </p:nvSpPr>
        <p:spPr bwMode="auto">
          <a:xfrm>
            <a:off x="4978400" y="5014913"/>
            <a:ext cx="1262063" cy="592137"/>
          </a:xfrm>
          <a:custGeom>
            <a:avLst/>
            <a:gdLst>
              <a:gd name="T0" fmla="*/ 1145926 w 1261745"/>
              <a:gd name="T1" fmla="*/ 475356 h 591185"/>
              <a:gd name="T2" fmla="*/ 1145926 w 1261745"/>
              <a:gd name="T3" fmla="*/ 591156 h 591185"/>
              <a:gd name="T4" fmla="*/ 1203813 w 1261745"/>
              <a:gd name="T5" fmla="*/ 562224 h 591185"/>
              <a:gd name="T6" fmla="*/ 1174882 w 1261745"/>
              <a:gd name="T7" fmla="*/ 562224 h 591185"/>
              <a:gd name="T8" fmla="*/ 1174882 w 1261745"/>
              <a:gd name="T9" fmla="*/ 504312 h 591185"/>
              <a:gd name="T10" fmla="*/ 1203838 w 1261745"/>
              <a:gd name="T11" fmla="*/ 504312 h 591185"/>
              <a:gd name="T12" fmla="*/ 1145926 w 1261745"/>
              <a:gd name="T13" fmla="*/ 475356 h 591185"/>
              <a:gd name="T14" fmla="*/ 39623 w 1261745"/>
              <a:gd name="T15" fmla="*/ 0 h 591185"/>
              <a:gd name="T16" fmla="*/ 25662 w 1261745"/>
              <a:gd name="T17" fmla="*/ 184 h 591185"/>
              <a:gd name="T18" fmla="*/ 12587 w 1261745"/>
              <a:gd name="T19" fmla="*/ 5061 h 591185"/>
              <a:gd name="T20" fmla="*/ 3442 w 1261745"/>
              <a:gd name="T21" fmla="*/ 15242 h 591185"/>
              <a:gd name="T22" fmla="*/ 0 w 1261745"/>
              <a:gd name="T23" fmla="*/ 28955 h 591185"/>
              <a:gd name="T24" fmla="*/ 184 w 1261745"/>
              <a:gd name="T25" fmla="*/ 536562 h 591185"/>
              <a:gd name="T26" fmla="*/ 5061 w 1261745"/>
              <a:gd name="T27" fmla="*/ 549637 h 591185"/>
              <a:gd name="T28" fmla="*/ 15242 w 1261745"/>
              <a:gd name="T29" fmla="*/ 558782 h 591185"/>
              <a:gd name="T30" fmla="*/ 28955 w 1261745"/>
              <a:gd name="T31" fmla="*/ 562224 h 591185"/>
              <a:gd name="T32" fmla="*/ 1145926 w 1261745"/>
              <a:gd name="T33" fmla="*/ 562224 h 591185"/>
              <a:gd name="T34" fmla="*/ 1145926 w 1261745"/>
              <a:gd name="T35" fmla="*/ 533268 h 591185"/>
              <a:gd name="T36" fmla="*/ 57911 w 1261745"/>
              <a:gd name="T37" fmla="*/ 533268 h 591185"/>
              <a:gd name="T38" fmla="*/ 28955 w 1261745"/>
              <a:gd name="T39" fmla="*/ 504312 h 591185"/>
              <a:gd name="T40" fmla="*/ 57911 w 1261745"/>
              <a:gd name="T41" fmla="*/ 504312 h 591185"/>
              <a:gd name="T42" fmla="*/ 57911 w 1261745"/>
              <a:gd name="T43" fmla="*/ 57911 h 591185"/>
              <a:gd name="T44" fmla="*/ 28955 w 1261745"/>
              <a:gd name="T45" fmla="*/ 57911 h 591185"/>
              <a:gd name="T46" fmla="*/ 39623 w 1261745"/>
              <a:gd name="T47" fmla="*/ 47243 h 591185"/>
              <a:gd name="T48" fmla="*/ 39623 w 1261745"/>
              <a:gd name="T49" fmla="*/ 0 h 591185"/>
              <a:gd name="T50" fmla="*/ 1203838 w 1261745"/>
              <a:gd name="T51" fmla="*/ 504312 h 591185"/>
              <a:gd name="T52" fmla="*/ 1174882 w 1261745"/>
              <a:gd name="T53" fmla="*/ 504312 h 591185"/>
              <a:gd name="T54" fmla="*/ 1174882 w 1261745"/>
              <a:gd name="T55" fmla="*/ 562224 h 591185"/>
              <a:gd name="T56" fmla="*/ 1203813 w 1261745"/>
              <a:gd name="T57" fmla="*/ 562224 h 591185"/>
              <a:gd name="T58" fmla="*/ 1261750 w 1261745"/>
              <a:gd name="T59" fmla="*/ 533268 h 591185"/>
              <a:gd name="T60" fmla="*/ 1203838 w 1261745"/>
              <a:gd name="T61" fmla="*/ 504312 h 591185"/>
              <a:gd name="T62" fmla="*/ 57911 w 1261745"/>
              <a:gd name="T63" fmla="*/ 504312 h 591185"/>
              <a:gd name="T64" fmla="*/ 28955 w 1261745"/>
              <a:gd name="T65" fmla="*/ 504312 h 591185"/>
              <a:gd name="T66" fmla="*/ 57911 w 1261745"/>
              <a:gd name="T67" fmla="*/ 533268 h 591185"/>
              <a:gd name="T68" fmla="*/ 57911 w 1261745"/>
              <a:gd name="T69" fmla="*/ 504312 h 591185"/>
              <a:gd name="T70" fmla="*/ 1145926 w 1261745"/>
              <a:gd name="T71" fmla="*/ 504312 h 591185"/>
              <a:gd name="T72" fmla="*/ 57911 w 1261745"/>
              <a:gd name="T73" fmla="*/ 504312 h 591185"/>
              <a:gd name="T74" fmla="*/ 57911 w 1261745"/>
              <a:gd name="T75" fmla="*/ 533268 h 591185"/>
              <a:gd name="T76" fmla="*/ 1145926 w 1261745"/>
              <a:gd name="T77" fmla="*/ 533268 h 591185"/>
              <a:gd name="T78" fmla="*/ 1145926 w 1261745"/>
              <a:gd name="T79" fmla="*/ 504312 h 591185"/>
              <a:gd name="T80" fmla="*/ 39623 w 1261745"/>
              <a:gd name="T81" fmla="*/ 47243 h 591185"/>
              <a:gd name="T82" fmla="*/ 28955 w 1261745"/>
              <a:gd name="T83" fmla="*/ 57911 h 591185"/>
              <a:gd name="T84" fmla="*/ 39623 w 1261745"/>
              <a:gd name="T85" fmla="*/ 57911 h 591185"/>
              <a:gd name="T86" fmla="*/ 39623 w 1261745"/>
              <a:gd name="T87" fmla="*/ 47243 h 591185"/>
              <a:gd name="T88" fmla="*/ 57911 w 1261745"/>
              <a:gd name="T89" fmla="*/ 28955 h 591185"/>
              <a:gd name="T90" fmla="*/ 39623 w 1261745"/>
              <a:gd name="T91" fmla="*/ 47243 h 591185"/>
              <a:gd name="T92" fmla="*/ 39623 w 1261745"/>
              <a:gd name="T93" fmla="*/ 57911 h 591185"/>
              <a:gd name="T94" fmla="*/ 57911 w 1261745"/>
              <a:gd name="T95" fmla="*/ 57911 h 591185"/>
              <a:gd name="T96" fmla="*/ 57911 w 1261745"/>
              <a:gd name="T97" fmla="*/ 28955 h 591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61745" h="591185">
                <a:moveTo>
                  <a:pt x="1145926" y="475356"/>
                </a:moveTo>
                <a:lnTo>
                  <a:pt x="1145926" y="591156"/>
                </a:lnTo>
                <a:lnTo>
                  <a:pt x="1203813" y="562224"/>
                </a:lnTo>
                <a:lnTo>
                  <a:pt x="1174882" y="562224"/>
                </a:lnTo>
                <a:lnTo>
                  <a:pt x="1174882" y="504312"/>
                </a:lnTo>
                <a:lnTo>
                  <a:pt x="1203838" y="504312"/>
                </a:lnTo>
                <a:lnTo>
                  <a:pt x="1145926" y="475356"/>
                </a:lnTo>
                <a:close/>
              </a:path>
              <a:path w="1261745" h="591185">
                <a:moveTo>
                  <a:pt x="39623" y="0"/>
                </a:moveTo>
                <a:lnTo>
                  <a:pt x="25662" y="184"/>
                </a:lnTo>
                <a:lnTo>
                  <a:pt x="12587" y="5061"/>
                </a:lnTo>
                <a:lnTo>
                  <a:pt x="3442" y="15242"/>
                </a:lnTo>
                <a:lnTo>
                  <a:pt x="0" y="28955"/>
                </a:lnTo>
                <a:lnTo>
                  <a:pt x="184" y="536562"/>
                </a:lnTo>
                <a:lnTo>
                  <a:pt x="5061" y="549637"/>
                </a:lnTo>
                <a:lnTo>
                  <a:pt x="15242" y="558782"/>
                </a:lnTo>
                <a:lnTo>
                  <a:pt x="28955" y="562224"/>
                </a:lnTo>
                <a:lnTo>
                  <a:pt x="1145926" y="562224"/>
                </a:lnTo>
                <a:lnTo>
                  <a:pt x="1145926" y="533268"/>
                </a:lnTo>
                <a:lnTo>
                  <a:pt x="57911" y="533268"/>
                </a:lnTo>
                <a:lnTo>
                  <a:pt x="28955" y="504312"/>
                </a:lnTo>
                <a:lnTo>
                  <a:pt x="57911" y="504312"/>
                </a:lnTo>
                <a:lnTo>
                  <a:pt x="57911" y="57911"/>
                </a:lnTo>
                <a:lnTo>
                  <a:pt x="28955" y="57911"/>
                </a:lnTo>
                <a:lnTo>
                  <a:pt x="39623" y="47243"/>
                </a:lnTo>
                <a:lnTo>
                  <a:pt x="39623" y="0"/>
                </a:lnTo>
                <a:close/>
              </a:path>
              <a:path w="1261745" h="591185">
                <a:moveTo>
                  <a:pt x="1203838" y="504312"/>
                </a:moveTo>
                <a:lnTo>
                  <a:pt x="1174882" y="504312"/>
                </a:lnTo>
                <a:lnTo>
                  <a:pt x="1174882" y="562224"/>
                </a:lnTo>
                <a:lnTo>
                  <a:pt x="1203813" y="562224"/>
                </a:lnTo>
                <a:lnTo>
                  <a:pt x="1261750" y="533268"/>
                </a:lnTo>
                <a:lnTo>
                  <a:pt x="1203838" y="504312"/>
                </a:lnTo>
                <a:close/>
              </a:path>
              <a:path w="1261745" h="591185">
                <a:moveTo>
                  <a:pt x="57911" y="504312"/>
                </a:moveTo>
                <a:lnTo>
                  <a:pt x="28955" y="504312"/>
                </a:lnTo>
                <a:lnTo>
                  <a:pt x="57911" y="533268"/>
                </a:lnTo>
                <a:lnTo>
                  <a:pt x="57911" y="504312"/>
                </a:lnTo>
                <a:close/>
              </a:path>
              <a:path w="1261745" h="591185">
                <a:moveTo>
                  <a:pt x="1145926" y="504312"/>
                </a:moveTo>
                <a:lnTo>
                  <a:pt x="57911" y="504312"/>
                </a:lnTo>
                <a:lnTo>
                  <a:pt x="57911" y="533268"/>
                </a:lnTo>
                <a:lnTo>
                  <a:pt x="1145926" y="533268"/>
                </a:lnTo>
                <a:lnTo>
                  <a:pt x="1145926" y="504312"/>
                </a:lnTo>
                <a:close/>
              </a:path>
              <a:path w="1261745" h="591185">
                <a:moveTo>
                  <a:pt x="39623" y="47243"/>
                </a:moveTo>
                <a:lnTo>
                  <a:pt x="28955" y="57911"/>
                </a:lnTo>
                <a:lnTo>
                  <a:pt x="39623" y="57911"/>
                </a:lnTo>
                <a:lnTo>
                  <a:pt x="39623" y="47243"/>
                </a:lnTo>
                <a:close/>
              </a:path>
              <a:path w="1261745" h="591185">
                <a:moveTo>
                  <a:pt x="57911" y="28955"/>
                </a:moveTo>
                <a:lnTo>
                  <a:pt x="39623" y="47243"/>
                </a:lnTo>
                <a:lnTo>
                  <a:pt x="39623" y="57911"/>
                </a:lnTo>
                <a:lnTo>
                  <a:pt x="57911" y="57911"/>
                </a:lnTo>
                <a:lnTo>
                  <a:pt x="57911" y="28955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757" name="object 13">
            <a:extLst>
              <a:ext uri="{FF2B5EF4-FFF2-40B4-BE49-F238E27FC236}">
                <a16:creationId xmlns:a16="http://schemas.microsoft.com/office/drawing/2014/main" id="{573D2D4A-DF1F-48AE-95A0-42F380D8A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2550" y="5678488"/>
            <a:ext cx="358775" cy="312737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58" name="object 14">
            <a:extLst>
              <a:ext uri="{FF2B5EF4-FFF2-40B4-BE49-F238E27FC236}">
                <a16:creationId xmlns:a16="http://schemas.microsoft.com/office/drawing/2014/main" id="{7EA43E7F-8DC7-4D78-8D25-664CEB9F6F6D}"/>
              </a:ext>
            </a:extLst>
          </p:cNvPr>
          <p:cNvSpPr>
            <a:spLocks/>
          </p:cNvSpPr>
          <p:nvPr/>
        </p:nvSpPr>
        <p:spPr bwMode="auto">
          <a:xfrm>
            <a:off x="4956175" y="3856038"/>
            <a:ext cx="1260475" cy="558800"/>
          </a:xfrm>
          <a:custGeom>
            <a:avLst/>
            <a:gdLst>
              <a:gd name="T0" fmla="*/ 57739 w 1259839"/>
              <a:gd name="T1" fmla="*/ 501264 h 559435"/>
              <a:gd name="T2" fmla="*/ 28955 w 1259839"/>
              <a:gd name="T3" fmla="*/ 501264 h 559435"/>
              <a:gd name="T4" fmla="*/ 25664 w 1259839"/>
              <a:gd name="T5" fmla="*/ 504556 h 559435"/>
              <a:gd name="T6" fmla="*/ 25664 w 1259839"/>
              <a:gd name="T7" fmla="*/ 559176 h 559435"/>
              <a:gd name="T8" fmla="*/ 28955 w 1259839"/>
              <a:gd name="T9" fmla="*/ 559176 h 559435"/>
              <a:gd name="T10" fmla="*/ 42669 w 1259839"/>
              <a:gd name="T11" fmla="*/ 555734 h 559435"/>
              <a:gd name="T12" fmla="*/ 52850 w 1259839"/>
              <a:gd name="T13" fmla="*/ 546589 h 559435"/>
              <a:gd name="T14" fmla="*/ 57727 w 1259839"/>
              <a:gd name="T15" fmla="*/ 533514 h 559435"/>
              <a:gd name="T16" fmla="*/ 57739 w 1259839"/>
              <a:gd name="T17" fmla="*/ 501264 h 559435"/>
              <a:gd name="T18" fmla="*/ 1143518 w 1259839"/>
              <a:gd name="T19" fmla="*/ 28955 h 559435"/>
              <a:gd name="T20" fmla="*/ 28955 w 1259839"/>
              <a:gd name="T21" fmla="*/ 28955 h 559435"/>
              <a:gd name="T22" fmla="*/ 15242 w 1259839"/>
              <a:gd name="T23" fmla="*/ 32398 h 559435"/>
              <a:gd name="T24" fmla="*/ 5061 w 1259839"/>
              <a:gd name="T25" fmla="*/ 41543 h 559435"/>
              <a:gd name="T26" fmla="*/ 184 w 1259839"/>
              <a:gd name="T27" fmla="*/ 54618 h 559435"/>
              <a:gd name="T28" fmla="*/ 0 w 1259839"/>
              <a:gd name="T29" fmla="*/ 530220 h 559435"/>
              <a:gd name="T30" fmla="*/ 25664 w 1259839"/>
              <a:gd name="T31" fmla="*/ 504556 h 559435"/>
              <a:gd name="T32" fmla="*/ 25664 w 1259839"/>
              <a:gd name="T33" fmla="*/ 501264 h 559435"/>
              <a:gd name="T34" fmla="*/ 57739 w 1259839"/>
              <a:gd name="T35" fmla="*/ 501264 h 559435"/>
              <a:gd name="T36" fmla="*/ 57900 w 1259839"/>
              <a:gd name="T37" fmla="*/ 86867 h 559435"/>
              <a:gd name="T38" fmla="*/ 28955 w 1259839"/>
              <a:gd name="T39" fmla="*/ 86867 h 559435"/>
              <a:gd name="T40" fmla="*/ 57911 w 1259839"/>
              <a:gd name="T41" fmla="*/ 57911 h 559435"/>
              <a:gd name="T42" fmla="*/ 1143518 w 1259839"/>
              <a:gd name="T43" fmla="*/ 57911 h 559435"/>
              <a:gd name="T44" fmla="*/ 1143518 w 1259839"/>
              <a:gd name="T45" fmla="*/ 28955 h 559435"/>
              <a:gd name="T46" fmla="*/ 28955 w 1259839"/>
              <a:gd name="T47" fmla="*/ 501264 h 559435"/>
              <a:gd name="T48" fmla="*/ 25664 w 1259839"/>
              <a:gd name="T49" fmla="*/ 501264 h 559435"/>
              <a:gd name="T50" fmla="*/ 25664 w 1259839"/>
              <a:gd name="T51" fmla="*/ 504556 h 559435"/>
              <a:gd name="T52" fmla="*/ 28955 w 1259839"/>
              <a:gd name="T53" fmla="*/ 501264 h 559435"/>
              <a:gd name="T54" fmla="*/ 1143518 w 1259839"/>
              <a:gd name="T55" fmla="*/ 0 h 559435"/>
              <a:gd name="T56" fmla="*/ 1143518 w 1259839"/>
              <a:gd name="T57" fmla="*/ 115823 h 559435"/>
              <a:gd name="T58" fmla="*/ 1201430 w 1259839"/>
              <a:gd name="T59" fmla="*/ 86867 h 559435"/>
              <a:gd name="T60" fmla="*/ 1172474 w 1259839"/>
              <a:gd name="T61" fmla="*/ 86867 h 559435"/>
              <a:gd name="T62" fmla="*/ 1172474 w 1259839"/>
              <a:gd name="T63" fmla="*/ 28955 h 559435"/>
              <a:gd name="T64" fmla="*/ 1201430 w 1259839"/>
              <a:gd name="T65" fmla="*/ 28955 h 559435"/>
              <a:gd name="T66" fmla="*/ 1143518 w 1259839"/>
              <a:gd name="T67" fmla="*/ 0 h 559435"/>
              <a:gd name="T68" fmla="*/ 57911 w 1259839"/>
              <a:gd name="T69" fmla="*/ 57911 h 559435"/>
              <a:gd name="T70" fmla="*/ 28955 w 1259839"/>
              <a:gd name="T71" fmla="*/ 86867 h 559435"/>
              <a:gd name="T72" fmla="*/ 57900 w 1259839"/>
              <a:gd name="T73" fmla="*/ 86867 h 559435"/>
              <a:gd name="T74" fmla="*/ 57911 w 1259839"/>
              <a:gd name="T75" fmla="*/ 57911 h 559435"/>
              <a:gd name="T76" fmla="*/ 1143518 w 1259839"/>
              <a:gd name="T77" fmla="*/ 57911 h 559435"/>
              <a:gd name="T78" fmla="*/ 57911 w 1259839"/>
              <a:gd name="T79" fmla="*/ 57911 h 559435"/>
              <a:gd name="T80" fmla="*/ 57900 w 1259839"/>
              <a:gd name="T81" fmla="*/ 86867 h 559435"/>
              <a:gd name="T82" fmla="*/ 1143518 w 1259839"/>
              <a:gd name="T83" fmla="*/ 86867 h 559435"/>
              <a:gd name="T84" fmla="*/ 1143518 w 1259839"/>
              <a:gd name="T85" fmla="*/ 57911 h 559435"/>
              <a:gd name="T86" fmla="*/ 1201430 w 1259839"/>
              <a:gd name="T87" fmla="*/ 28955 h 559435"/>
              <a:gd name="T88" fmla="*/ 1172474 w 1259839"/>
              <a:gd name="T89" fmla="*/ 28955 h 559435"/>
              <a:gd name="T90" fmla="*/ 1172474 w 1259839"/>
              <a:gd name="T91" fmla="*/ 86867 h 559435"/>
              <a:gd name="T92" fmla="*/ 1201430 w 1259839"/>
              <a:gd name="T93" fmla="*/ 86867 h 559435"/>
              <a:gd name="T94" fmla="*/ 1259342 w 1259839"/>
              <a:gd name="T95" fmla="*/ 57911 h 559435"/>
              <a:gd name="T96" fmla="*/ 1201430 w 1259839"/>
              <a:gd name="T97" fmla="*/ 28955 h 559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59839" h="559435">
                <a:moveTo>
                  <a:pt x="57739" y="501264"/>
                </a:moveTo>
                <a:lnTo>
                  <a:pt x="28955" y="501264"/>
                </a:lnTo>
                <a:lnTo>
                  <a:pt x="25664" y="504556"/>
                </a:lnTo>
                <a:lnTo>
                  <a:pt x="25664" y="559176"/>
                </a:lnTo>
                <a:lnTo>
                  <a:pt x="28955" y="559176"/>
                </a:lnTo>
                <a:lnTo>
                  <a:pt x="42669" y="555734"/>
                </a:lnTo>
                <a:lnTo>
                  <a:pt x="52850" y="546589"/>
                </a:lnTo>
                <a:lnTo>
                  <a:pt x="57727" y="533514"/>
                </a:lnTo>
                <a:lnTo>
                  <a:pt x="57739" y="501264"/>
                </a:lnTo>
                <a:close/>
              </a:path>
              <a:path w="1259839" h="559435">
                <a:moveTo>
                  <a:pt x="1143518" y="28955"/>
                </a:moveTo>
                <a:lnTo>
                  <a:pt x="28955" y="28955"/>
                </a:lnTo>
                <a:lnTo>
                  <a:pt x="15242" y="32398"/>
                </a:lnTo>
                <a:lnTo>
                  <a:pt x="5061" y="41543"/>
                </a:lnTo>
                <a:lnTo>
                  <a:pt x="184" y="54618"/>
                </a:lnTo>
                <a:lnTo>
                  <a:pt x="0" y="530220"/>
                </a:lnTo>
                <a:lnTo>
                  <a:pt x="25664" y="504556"/>
                </a:lnTo>
                <a:lnTo>
                  <a:pt x="25664" y="501264"/>
                </a:lnTo>
                <a:lnTo>
                  <a:pt x="57739" y="501264"/>
                </a:lnTo>
                <a:lnTo>
                  <a:pt x="57900" y="86867"/>
                </a:lnTo>
                <a:lnTo>
                  <a:pt x="28955" y="86867"/>
                </a:lnTo>
                <a:lnTo>
                  <a:pt x="57911" y="57911"/>
                </a:lnTo>
                <a:lnTo>
                  <a:pt x="1143518" y="57911"/>
                </a:lnTo>
                <a:lnTo>
                  <a:pt x="1143518" y="28955"/>
                </a:lnTo>
                <a:close/>
              </a:path>
              <a:path w="1259839" h="559435">
                <a:moveTo>
                  <a:pt x="28955" y="501264"/>
                </a:moveTo>
                <a:lnTo>
                  <a:pt x="25664" y="501264"/>
                </a:lnTo>
                <a:lnTo>
                  <a:pt x="25664" y="504556"/>
                </a:lnTo>
                <a:lnTo>
                  <a:pt x="28955" y="501264"/>
                </a:lnTo>
                <a:close/>
              </a:path>
              <a:path w="1259839" h="559435">
                <a:moveTo>
                  <a:pt x="1143518" y="0"/>
                </a:moveTo>
                <a:lnTo>
                  <a:pt x="1143518" y="115823"/>
                </a:lnTo>
                <a:lnTo>
                  <a:pt x="1201430" y="86867"/>
                </a:lnTo>
                <a:lnTo>
                  <a:pt x="1172474" y="86867"/>
                </a:lnTo>
                <a:lnTo>
                  <a:pt x="1172474" y="28955"/>
                </a:lnTo>
                <a:lnTo>
                  <a:pt x="1201430" y="28955"/>
                </a:lnTo>
                <a:lnTo>
                  <a:pt x="1143518" y="0"/>
                </a:lnTo>
                <a:close/>
              </a:path>
              <a:path w="1259839" h="559435">
                <a:moveTo>
                  <a:pt x="57911" y="57911"/>
                </a:moveTo>
                <a:lnTo>
                  <a:pt x="28955" y="86867"/>
                </a:lnTo>
                <a:lnTo>
                  <a:pt x="57900" y="86867"/>
                </a:lnTo>
                <a:lnTo>
                  <a:pt x="57911" y="57911"/>
                </a:lnTo>
                <a:close/>
              </a:path>
              <a:path w="1259839" h="559435">
                <a:moveTo>
                  <a:pt x="1143518" y="57911"/>
                </a:moveTo>
                <a:lnTo>
                  <a:pt x="57911" y="57911"/>
                </a:lnTo>
                <a:lnTo>
                  <a:pt x="57900" y="86867"/>
                </a:lnTo>
                <a:lnTo>
                  <a:pt x="1143518" y="86867"/>
                </a:lnTo>
                <a:lnTo>
                  <a:pt x="1143518" y="57911"/>
                </a:lnTo>
                <a:close/>
              </a:path>
              <a:path w="1259839" h="559435">
                <a:moveTo>
                  <a:pt x="1201430" y="28955"/>
                </a:moveTo>
                <a:lnTo>
                  <a:pt x="1172474" y="28955"/>
                </a:lnTo>
                <a:lnTo>
                  <a:pt x="1172474" y="86867"/>
                </a:lnTo>
                <a:lnTo>
                  <a:pt x="1201430" y="86867"/>
                </a:lnTo>
                <a:lnTo>
                  <a:pt x="1259342" y="57911"/>
                </a:lnTo>
                <a:lnTo>
                  <a:pt x="1201430" y="28955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759" name="object 15">
            <a:extLst>
              <a:ext uri="{FF2B5EF4-FFF2-40B4-BE49-F238E27FC236}">
                <a16:creationId xmlns:a16="http://schemas.microsoft.com/office/drawing/2014/main" id="{11BE80E7-B809-422E-9456-9D9F30D696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4435475"/>
            <a:ext cx="684212" cy="595313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760" name="object 16">
            <a:extLst>
              <a:ext uri="{FF2B5EF4-FFF2-40B4-BE49-F238E27FC236}">
                <a16:creationId xmlns:a16="http://schemas.microsoft.com/office/drawing/2014/main" id="{21B32025-2725-47D0-8118-3BD40D3DD3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5249863"/>
            <a:ext cx="684212" cy="5984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1535DE5B-E1BE-4A77-82FE-7D1D0ACC0E35}"/>
              </a:ext>
            </a:extLst>
          </p:cNvPr>
          <p:cNvSpPr txBox="1"/>
          <p:nvPr/>
        </p:nvSpPr>
        <p:spPr>
          <a:xfrm>
            <a:off x="6816725" y="5397500"/>
            <a:ext cx="1033463" cy="5000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6033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938"/>
              </a:lnSpc>
            </a:pP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Secondary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Replica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762" name="object 18">
            <a:extLst>
              <a:ext uri="{FF2B5EF4-FFF2-40B4-BE49-F238E27FC236}">
                <a16:creationId xmlns:a16="http://schemas.microsoft.com/office/drawing/2014/main" id="{4E45D466-13FB-41EE-9E15-63FD46D610B5}"/>
              </a:ext>
            </a:extLst>
          </p:cNvPr>
          <p:cNvSpPr>
            <a:spLocks/>
          </p:cNvSpPr>
          <p:nvPr/>
        </p:nvSpPr>
        <p:spPr bwMode="auto">
          <a:xfrm>
            <a:off x="5286375" y="4652963"/>
            <a:ext cx="941388" cy="115887"/>
          </a:xfrm>
          <a:custGeom>
            <a:avLst/>
            <a:gdLst>
              <a:gd name="T0" fmla="*/ 825886 w 941704"/>
              <a:gd name="T1" fmla="*/ 0 h 116204"/>
              <a:gd name="T2" fmla="*/ 825886 w 941704"/>
              <a:gd name="T3" fmla="*/ 115823 h 116204"/>
              <a:gd name="T4" fmla="*/ 883798 w 941704"/>
              <a:gd name="T5" fmla="*/ 86867 h 116204"/>
              <a:gd name="T6" fmla="*/ 854842 w 941704"/>
              <a:gd name="T7" fmla="*/ 86867 h 116204"/>
              <a:gd name="T8" fmla="*/ 854842 w 941704"/>
              <a:gd name="T9" fmla="*/ 28955 h 116204"/>
              <a:gd name="T10" fmla="*/ 883798 w 941704"/>
              <a:gd name="T11" fmla="*/ 28955 h 116204"/>
              <a:gd name="T12" fmla="*/ 825886 w 941704"/>
              <a:gd name="T13" fmla="*/ 0 h 116204"/>
              <a:gd name="T14" fmla="*/ 460169 w 941704"/>
              <a:gd name="T15" fmla="*/ 31622 h 116204"/>
              <a:gd name="T16" fmla="*/ 0 w 941704"/>
              <a:gd name="T17" fmla="*/ 31622 h 116204"/>
              <a:gd name="T18" fmla="*/ 0 w 941704"/>
              <a:gd name="T19" fmla="*/ 89534 h 116204"/>
              <a:gd name="T20" fmla="*/ 470794 w 941704"/>
              <a:gd name="T21" fmla="*/ 89534 h 116204"/>
              <a:gd name="T22" fmla="*/ 481418 w 941704"/>
              <a:gd name="T23" fmla="*/ 86867 h 116204"/>
              <a:gd name="T24" fmla="*/ 470794 w 941704"/>
              <a:gd name="T25" fmla="*/ 86867 h 116204"/>
              <a:gd name="T26" fmla="*/ 497083 w 941704"/>
              <a:gd name="T27" fmla="*/ 60578 h 116204"/>
              <a:gd name="T28" fmla="*/ 441838 w 941704"/>
              <a:gd name="T29" fmla="*/ 60578 h 116204"/>
              <a:gd name="T30" fmla="*/ 442022 w 941704"/>
              <a:gd name="T31" fmla="*/ 54618 h 116204"/>
              <a:gd name="T32" fmla="*/ 446899 w 941704"/>
              <a:gd name="T33" fmla="*/ 41543 h 116204"/>
              <a:gd name="T34" fmla="*/ 457080 w 941704"/>
              <a:gd name="T35" fmla="*/ 32398 h 116204"/>
              <a:gd name="T36" fmla="*/ 460169 w 941704"/>
              <a:gd name="T37" fmla="*/ 31622 h 116204"/>
              <a:gd name="T38" fmla="*/ 499750 w 941704"/>
              <a:gd name="T39" fmla="*/ 57911 h 116204"/>
              <a:gd name="T40" fmla="*/ 470794 w 941704"/>
              <a:gd name="T41" fmla="*/ 86867 h 116204"/>
              <a:gd name="T42" fmla="*/ 481418 w 941704"/>
              <a:gd name="T43" fmla="*/ 86867 h 116204"/>
              <a:gd name="T44" fmla="*/ 484507 w 941704"/>
              <a:gd name="T45" fmla="*/ 86092 h 116204"/>
              <a:gd name="T46" fmla="*/ 494688 w 941704"/>
              <a:gd name="T47" fmla="*/ 76947 h 116204"/>
              <a:gd name="T48" fmla="*/ 499565 w 941704"/>
              <a:gd name="T49" fmla="*/ 63872 h 116204"/>
              <a:gd name="T50" fmla="*/ 499750 w 941704"/>
              <a:gd name="T51" fmla="*/ 57911 h 116204"/>
              <a:gd name="T52" fmla="*/ 825886 w 941704"/>
              <a:gd name="T53" fmla="*/ 57911 h 116204"/>
              <a:gd name="T54" fmla="*/ 499750 w 941704"/>
              <a:gd name="T55" fmla="*/ 57911 h 116204"/>
              <a:gd name="T56" fmla="*/ 499565 w 941704"/>
              <a:gd name="T57" fmla="*/ 63872 h 116204"/>
              <a:gd name="T58" fmla="*/ 494688 w 941704"/>
              <a:gd name="T59" fmla="*/ 76947 h 116204"/>
              <a:gd name="T60" fmla="*/ 484507 w 941704"/>
              <a:gd name="T61" fmla="*/ 86092 h 116204"/>
              <a:gd name="T62" fmla="*/ 481418 w 941704"/>
              <a:gd name="T63" fmla="*/ 86867 h 116204"/>
              <a:gd name="T64" fmla="*/ 825886 w 941704"/>
              <a:gd name="T65" fmla="*/ 86867 h 116204"/>
              <a:gd name="T66" fmla="*/ 825886 w 941704"/>
              <a:gd name="T67" fmla="*/ 57911 h 116204"/>
              <a:gd name="T68" fmla="*/ 883798 w 941704"/>
              <a:gd name="T69" fmla="*/ 28955 h 116204"/>
              <a:gd name="T70" fmla="*/ 854842 w 941704"/>
              <a:gd name="T71" fmla="*/ 28955 h 116204"/>
              <a:gd name="T72" fmla="*/ 854842 w 941704"/>
              <a:gd name="T73" fmla="*/ 86867 h 116204"/>
              <a:gd name="T74" fmla="*/ 883798 w 941704"/>
              <a:gd name="T75" fmla="*/ 86867 h 116204"/>
              <a:gd name="T76" fmla="*/ 941710 w 941704"/>
              <a:gd name="T77" fmla="*/ 57911 h 116204"/>
              <a:gd name="T78" fmla="*/ 883798 w 941704"/>
              <a:gd name="T79" fmla="*/ 28955 h 116204"/>
              <a:gd name="T80" fmla="*/ 825886 w 941704"/>
              <a:gd name="T81" fmla="*/ 28955 h 116204"/>
              <a:gd name="T82" fmla="*/ 470794 w 941704"/>
              <a:gd name="T83" fmla="*/ 28955 h 116204"/>
              <a:gd name="T84" fmla="*/ 457080 w 941704"/>
              <a:gd name="T85" fmla="*/ 32398 h 116204"/>
              <a:gd name="T86" fmla="*/ 446899 w 941704"/>
              <a:gd name="T87" fmla="*/ 41543 h 116204"/>
              <a:gd name="T88" fmla="*/ 442022 w 941704"/>
              <a:gd name="T89" fmla="*/ 54618 h 116204"/>
              <a:gd name="T90" fmla="*/ 441838 w 941704"/>
              <a:gd name="T91" fmla="*/ 60578 h 116204"/>
              <a:gd name="T92" fmla="*/ 470794 w 941704"/>
              <a:gd name="T93" fmla="*/ 31622 h 116204"/>
              <a:gd name="T94" fmla="*/ 825886 w 941704"/>
              <a:gd name="T95" fmla="*/ 31622 h 116204"/>
              <a:gd name="T96" fmla="*/ 825886 w 941704"/>
              <a:gd name="T97" fmla="*/ 28955 h 116204"/>
              <a:gd name="T98" fmla="*/ 825886 w 941704"/>
              <a:gd name="T99" fmla="*/ 31622 h 116204"/>
              <a:gd name="T100" fmla="*/ 470794 w 941704"/>
              <a:gd name="T101" fmla="*/ 31622 h 116204"/>
              <a:gd name="T102" fmla="*/ 441838 w 941704"/>
              <a:gd name="T103" fmla="*/ 60578 h 116204"/>
              <a:gd name="T104" fmla="*/ 497083 w 941704"/>
              <a:gd name="T105" fmla="*/ 60578 h 116204"/>
              <a:gd name="T106" fmla="*/ 499750 w 941704"/>
              <a:gd name="T107" fmla="*/ 57911 h 116204"/>
              <a:gd name="T108" fmla="*/ 825886 w 941704"/>
              <a:gd name="T109" fmla="*/ 57911 h 116204"/>
              <a:gd name="T110" fmla="*/ 825886 w 941704"/>
              <a:gd name="T111" fmla="*/ 31622 h 116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41704" h="116204">
                <a:moveTo>
                  <a:pt x="825886" y="0"/>
                </a:moveTo>
                <a:lnTo>
                  <a:pt x="825886" y="115823"/>
                </a:lnTo>
                <a:lnTo>
                  <a:pt x="883798" y="86867"/>
                </a:lnTo>
                <a:lnTo>
                  <a:pt x="854842" y="86867"/>
                </a:lnTo>
                <a:lnTo>
                  <a:pt x="854842" y="28955"/>
                </a:lnTo>
                <a:lnTo>
                  <a:pt x="883798" y="28955"/>
                </a:lnTo>
                <a:lnTo>
                  <a:pt x="825886" y="0"/>
                </a:lnTo>
                <a:close/>
              </a:path>
              <a:path w="941704" h="116204">
                <a:moveTo>
                  <a:pt x="460169" y="31622"/>
                </a:moveTo>
                <a:lnTo>
                  <a:pt x="0" y="31622"/>
                </a:lnTo>
                <a:lnTo>
                  <a:pt x="0" y="89534"/>
                </a:lnTo>
                <a:lnTo>
                  <a:pt x="470794" y="89534"/>
                </a:lnTo>
                <a:lnTo>
                  <a:pt x="481418" y="86867"/>
                </a:lnTo>
                <a:lnTo>
                  <a:pt x="470794" y="86867"/>
                </a:lnTo>
                <a:lnTo>
                  <a:pt x="497083" y="60578"/>
                </a:lnTo>
                <a:lnTo>
                  <a:pt x="441838" y="60578"/>
                </a:lnTo>
                <a:lnTo>
                  <a:pt x="442022" y="54618"/>
                </a:lnTo>
                <a:lnTo>
                  <a:pt x="446899" y="41543"/>
                </a:lnTo>
                <a:lnTo>
                  <a:pt x="457080" y="32398"/>
                </a:lnTo>
                <a:lnTo>
                  <a:pt x="460169" y="31622"/>
                </a:lnTo>
                <a:close/>
              </a:path>
              <a:path w="941704" h="116204">
                <a:moveTo>
                  <a:pt x="499750" y="57911"/>
                </a:moveTo>
                <a:lnTo>
                  <a:pt x="470794" y="86867"/>
                </a:lnTo>
                <a:lnTo>
                  <a:pt x="481418" y="86867"/>
                </a:lnTo>
                <a:lnTo>
                  <a:pt x="484507" y="86092"/>
                </a:lnTo>
                <a:lnTo>
                  <a:pt x="494688" y="76947"/>
                </a:lnTo>
                <a:lnTo>
                  <a:pt x="499565" y="63872"/>
                </a:lnTo>
                <a:lnTo>
                  <a:pt x="499750" y="57911"/>
                </a:lnTo>
                <a:close/>
              </a:path>
              <a:path w="941704" h="116204">
                <a:moveTo>
                  <a:pt x="825886" y="57911"/>
                </a:moveTo>
                <a:lnTo>
                  <a:pt x="499750" y="57911"/>
                </a:lnTo>
                <a:lnTo>
                  <a:pt x="499565" y="63872"/>
                </a:lnTo>
                <a:lnTo>
                  <a:pt x="494688" y="76947"/>
                </a:lnTo>
                <a:lnTo>
                  <a:pt x="484507" y="86092"/>
                </a:lnTo>
                <a:lnTo>
                  <a:pt x="481418" y="86867"/>
                </a:lnTo>
                <a:lnTo>
                  <a:pt x="825886" y="86867"/>
                </a:lnTo>
                <a:lnTo>
                  <a:pt x="825886" y="57911"/>
                </a:lnTo>
                <a:close/>
              </a:path>
              <a:path w="941704" h="116204">
                <a:moveTo>
                  <a:pt x="883798" y="28955"/>
                </a:moveTo>
                <a:lnTo>
                  <a:pt x="854842" y="28955"/>
                </a:lnTo>
                <a:lnTo>
                  <a:pt x="854842" y="86867"/>
                </a:lnTo>
                <a:lnTo>
                  <a:pt x="883798" y="86867"/>
                </a:lnTo>
                <a:lnTo>
                  <a:pt x="941710" y="57911"/>
                </a:lnTo>
                <a:lnTo>
                  <a:pt x="883798" y="28955"/>
                </a:lnTo>
                <a:close/>
              </a:path>
              <a:path w="941704" h="116204">
                <a:moveTo>
                  <a:pt x="825886" y="28955"/>
                </a:moveTo>
                <a:lnTo>
                  <a:pt x="470794" y="28955"/>
                </a:lnTo>
                <a:lnTo>
                  <a:pt x="457080" y="32398"/>
                </a:lnTo>
                <a:lnTo>
                  <a:pt x="446899" y="41543"/>
                </a:lnTo>
                <a:lnTo>
                  <a:pt x="442022" y="54618"/>
                </a:lnTo>
                <a:lnTo>
                  <a:pt x="441838" y="60578"/>
                </a:lnTo>
                <a:lnTo>
                  <a:pt x="470794" y="31622"/>
                </a:lnTo>
                <a:lnTo>
                  <a:pt x="825886" y="31622"/>
                </a:lnTo>
                <a:lnTo>
                  <a:pt x="825886" y="28955"/>
                </a:lnTo>
                <a:close/>
              </a:path>
              <a:path w="941704" h="116204">
                <a:moveTo>
                  <a:pt x="825886" y="31622"/>
                </a:moveTo>
                <a:lnTo>
                  <a:pt x="470794" y="31622"/>
                </a:lnTo>
                <a:lnTo>
                  <a:pt x="441838" y="60578"/>
                </a:lnTo>
                <a:lnTo>
                  <a:pt x="497083" y="60578"/>
                </a:lnTo>
                <a:lnTo>
                  <a:pt x="499750" y="57911"/>
                </a:lnTo>
                <a:lnTo>
                  <a:pt x="825886" y="57911"/>
                </a:lnTo>
                <a:lnTo>
                  <a:pt x="825886" y="31622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395D5F4-AFC9-4111-9EB0-AF1653E37CB4}"/>
              </a:ext>
            </a:extLst>
          </p:cNvPr>
          <p:cNvSpPr txBox="1"/>
          <p:nvPr/>
        </p:nvSpPr>
        <p:spPr>
          <a:xfrm>
            <a:off x="3970338" y="4549775"/>
            <a:ext cx="755650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343434"/>
                </a:solidFill>
                <a:latin typeface="Segoe UI Light"/>
                <a:cs typeface="Segoe UI Light"/>
              </a:rPr>
              <a:t>P</a:t>
            </a:r>
            <a:r>
              <a:rPr spc="15" dirty="0">
                <a:solidFill>
                  <a:srgbClr val="343434"/>
                </a:solidFill>
                <a:latin typeface="Segoe UI Light"/>
                <a:cs typeface="Segoe UI Light"/>
              </a:rPr>
              <a:t>r</a:t>
            </a:r>
            <a:r>
              <a:rPr spc="-5" dirty="0">
                <a:solidFill>
                  <a:srgbClr val="343434"/>
                </a:solidFill>
                <a:latin typeface="Segoe UI Light"/>
                <a:cs typeface="Segoe UI Light"/>
              </a:rPr>
              <a:t>imary</a:t>
            </a:r>
            <a:endParaRPr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object 2">
            <a:extLst>
              <a:ext uri="{FF2B5EF4-FFF2-40B4-BE49-F238E27FC236}">
                <a16:creationId xmlns:a16="http://schemas.microsoft.com/office/drawing/2014/main" id="{3EBE300B-A1A7-4B1A-8F1C-A7D536009B1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2771" name="object 3">
            <a:extLst>
              <a:ext uri="{FF2B5EF4-FFF2-40B4-BE49-F238E27FC236}">
                <a16:creationId xmlns:a16="http://schemas.microsoft.com/office/drawing/2014/main" id="{7B34480A-C4C6-4680-A605-D0DE0606A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72" name="object 4">
            <a:extLst>
              <a:ext uri="{FF2B5EF4-FFF2-40B4-BE49-F238E27FC236}">
                <a16:creationId xmlns:a16="http://schemas.microsoft.com/office/drawing/2014/main" id="{6CBA3480-7404-437E-9CB3-1FF25048A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object 2">
            <a:extLst>
              <a:ext uri="{FF2B5EF4-FFF2-40B4-BE49-F238E27FC236}">
                <a16:creationId xmlns:a16="http://schemas.microsoft.com/office/drawing/2014/main" id="{D3A7C1E4-7541-4638-AAC6-5C704932C808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3795" name="object 3">
            <a:extLst>
              <a:ext uri="{FF2B5EF4-FFF2-40B4-BE49-F238E27FC236}">
                <a16:creationId xmlns:a16="http://schemas.microsoft.com/office/drawing/2014/main" id="{C964C4AF-007A-48B1-9D8D-B202EBAFE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796" name="object 4">
            <a:extLst>
              <a:ext uri="{FF2B5EF4-FFF2-40B4-BE49-F238E27FC236}">
                <a16:creationId xmlns:a16="http://schemas.microsoft.com/office/drawing/2014/main" id="{DCB23848-510E-44EF-86E7-12F55304B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object 2">
            <a:extLst>
              <a:ext uri="{FF2B5EF4-FFF2-40B4-BE49-F238E27FC236}">
                <a16:creationId xmlns:a16="http://schemas.microsoft.com/office/drawing/2014/main" id="{CCE8609E-77B3-43D1-B9C0-5352F63D35B1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4819" name="object 3">
            <a:extLst>
              <a:ext uri="{FF2B5EF4-FFF2-40B4-BE49-F238E27FC236}">
                <a16:creationId xmlns:a16="http://schemas.microsoft.com/office/drawing/2014/main" id="{80FEDCD0-E5A9-4658-94B9-E6DED5AAB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820" name="object 4">
            <a:extLst>
              <a:ext uri="{FF2B5EF4-FFF2-40B4-BE49-F238E27FC236}">
                <a16:creationId xmlns:a16="http://schemas.microsoft.com/office/drawing/2014/main" id="{954AD6EE-A425-4C6F-931A-9864025DA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object 2">
            <a:extLst>
              <a:ext uri="{FF2B5EF4-FFF2-40B4-BE49-F238E27FC236}">
                <a16:creationId xmlns:a16="http://schemas.microsoft.com/office/drawing/2014/main" id="{87836130-B802-4C63-AAE1-D47651001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31888"/>
            <a:ext cx="8288338" cy="488791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F115D65-3072-40CA-9855-EF98F8BAF25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40" dirty="0"/>
              <a:t>HD</a:t>
            </a:r>
            <a:r>
              <a:rPr spc="-105" dirty="0"/>
              <a:t>I</a:t>
            </a:r>
            <a:r>
              <a:rPr spc="-125" dirty="0"/>
              <a:t>ns</a:t>
            </a:r>
            <a:r>
              <a:rPr spc="-120" dirty="0"/>
              <a:t>i</a:t>
            </a:r>
            <a:r>
              <a:rPr spc="-130" dirty="0"/>
              <a:t>gh</a:t>
            </a:r>
            <a:r>
              <a:rPr spc="-114" dirty="0"/>
              <a:t>t</a:t>
            </a:r>
            <a:r>
              <a:rPr spc="-15" dirty="0"/>
              <a:t>: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125" dirty="0"/>
              <a:t>B</a:t>
            </a:r>
            <a:r>
              <a:rPr spc="-120" dirty="0"/>
              <a:t>i</a:t>
            </a:r>
            <a:r>
              <a:rPr spc="-30" dirty="0"/>
              <a:t>g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135" dirty="0"/>
              <a:t>Da</a:t>
            </a:r>
            <a:r>
              <a:rPr spc="-114" dirty="0"/>
              <a:t>t</a:t>
            </a:r>
            <a:r>
              <a:rPr spc="-30" dirty="0"/>
              <a:t>a</a:t>
            </a:r>
            <a:r>
              <a:rPr spc="-90" dirty="0">
                <a:latin typeface="Times New Roman"/>
                <a:cs typeface="Times New Roman"/>
              </a:rPr>
              <a:t> </a:t>
            </a:r>
            <a:r>
              <a:rPr spc="-140" dirty="0"/>
              <a:t>w</a:t>
            </a:r>
            <a:r>
              <a:rPr spc="-120" dirty="0"/>
              <a:t>i</a:t>
            </a:r>
            <a:r>
              <a:rPr spc="-114" dirty="0"/>
              <a:t>t</a:t>
            </a:r>
            <a:r>
              <a:rPr spc="-30" dirty="0"/>
              <a:t>h</a:t>
            </a:r>
            <a:r>
              <a:rPr spc="-70" dirty="0">
                <a:latin typeface="Times New Roman"/>
                <a:cs typeface="Times New Roman"/>
              </a:rPr>
              <a:t> </a:t>
            </a:r>
            <a:r>
              <a:rPr spc="-135" dirty="0"/>
              <a:t>Hadoo</a:t>
            </a:r>
            <a:r>
              <a:rPr spc="-30" dirty="0"/>
              <a:t>p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39752FC-9889-4760-B58A-6DD5E7FDE91B}"/>
              </a:ext>
            </a:extLst>
          </p:cNvPr>
          <p:cNvSpPr txBox="1"/>
          <p:nvPr/>
        </p:nvSpPr>
        <p:spPr>
          <a:xfrm>
            <a:off x="706438" y="6167438"/>
            <a:ext cx="7267575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es/hdinsight/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CC7F0A4-7707-4509-843F-1F7F01EE1BF6}"/>
              </a:ext>
            </a:extLst>
          </p:cNvPr>
          <p:cNvSpPr txBox="1"/>
          <p:nvPr/>
        </p:nvSpPr>
        <p:spPr>
          <a:xfrm>
            <a:off x="9593263" y="1300163"/>
            <a:ext cx="2057400" cy="34591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De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elop: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5" dirty="0">
                <a:solidFill>
                  <a:srgbClr val="FFFFFF"/>
                </a:solidFill>
                <a:latin typeface="Segoe UI"/>
                <a:cs typeface="Segoe UI"/>
              </a:rPr>
              <a:t>J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6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.NET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… and</a:t>
            </a:r>
            <a:r>
              <a:rPr sz="2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mo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e!</a:t>
            </a:r>
            <a:endParaRPr sz="2400">
              <a:latin typeface="Segoe UI"/>
              <a:cs typeface="Segoe U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endParaRPr sz="2400">
              <a:latin typeface="Times New Roman"/>
              <a:cs typeface="Times New Roman"/>
            </a:endParaRPr>
          </a:p>
          <a:p>
            <a:pPr fontAlgn="auto">
              <a:spcBef>
                <a:spcPts val="39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defRPr/>
            </a:pPr>
            <a:endParaRPr sz="2600">
              <a:latin typeface="Times New Roman"/>
              <a:cs typeface="Times New Roman"/>
            </a:endParaRPr>
          </a:p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Deploy: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nux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969C405-46DA-4128-BE3B-48DBBA129242}"/>
              </a:ext>
            </a:extLst>
          </p:cNvPr>
          <p:cNvSpPr txBox="1"/>
          <p:nvPr/>
        </p:nvSpPr>
        <p:spPr>
          <a:xfrm>
            <a:off x="1376363" y="1709738"/>
            <a:ext cx="122237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pc="-3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pc="-10" dirty="0">
                <a:solidFill>
                  <a:srgbClr val="FFFFFF"/>
                </a:solidFill>
                <a:latin typeface="Segoe UI Light"/>
                <a:cs typeface="Segoe UI Light"/>
              </a:rPr>
              <a:t>emises</a:t>
            </a:r>
            <a:endParaRPr>
              <a:latin typeface="Segoe UI Light"/>
              <a:cs typeface="Segoe UI Ligh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07DC1D2-B72E-4E1C-B25D-F3CFBEF35176}"/>
              </a:ext>
            </a:extLst>
          </p:cNvPr>
          <p:cNvSpPr txBox="1"/>
          <p:nvPr/>
        </p:nvSpPr>
        <p:spPr>
          <a:xfrm>
            <a:off x="836595" y="2773748"/>
            <a:ext cx="203835" cy="294576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2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sca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esi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nt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DDC8ED-062F-4859-8C58-F52015BDA628}"/>
              </a:ext>
            </a:extLst>
          </p:cNvPr>
          <p:cNvSpPr txBox="1"/>
          <p:nvPr/>
        </p:nvSpPr>
        <p:spPr>
          <a:xfrm>
            <a:off x="3906838" y="1703388"/>
            <a:ext cx="1285875" cy="5000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pc="-1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dirty="0">
                <a:solidFill>
                  <a:srgbClr val="FFFFFF"/>
                </a:solidFill>
                <a:latin typeface="Segoe UI Light"/>
                <a:cs typeface="Segoe UI Light"/>
              </a:rPr>
              <a:t>frast</a:t>
            </a:r>
            <a:r>
              <a:rPr spc="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pc="-15" dirty="0">
                <a:solidFill>
                  <a:srgbClr val="FFFFFF"/>
                </a:solidFill>
                <a:latin typeface="Segoe UI Light"/>
                <a:cs typeface="Segoe UI Light"/>
              </a:rPr>
              <a:t>uc</a:t>
            </a:r>
            <a:r>
              <a:rPr spc="-5" dirty="0">
                <a:solidFill>
                  <a:srgbClr val="FFFFFF"/>
                </a:solidFill>
                <a:latin typeface="Segoe UI Light"/>
                <a:cs typeface="Segoe UI Light"/>
              </a:rPr>
              <a:t>tu</a:t>
            </a:r>
            <a:r>
              <a:rPr spc="-3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>
              <a:latin typeface="Segoe UI Light"/>
              <a:cs typeface="Segoe UI Light"/>
            </a:endParaRPr>
          </a:p>
          <a:p>
            <a:pPr marL="12700" fontAlgn="auto">
              <a:spcBef>
                <a:spcPts val="5"/>
              </a:spcBef>
              <a:spcAft>
                <a:spcPts val="0"/>
              </a:spcAft>
              <a:defRPr/>
            </a:pPr>
            <a:r>
              <a:rPr sz="1600" spc="-5" dirty="0">
                <a:solidFill>
                  <a:srgbClr val="FFFFFF"/>
                </a:solidFill>
                <a:latin typeface="Segoe UI Light"/>
                <a:cs typeface="Segoe UI Light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1600" spc="8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vi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ce)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7173" name="object 5">
            <a:extLst>
              <a:ext uri="{FF2B5EF4-FFF2-40B4-BE49-F238E27FC236}">
                <a16:creationId xmlns:a16="http://schemas.microsoft.com/office/drawing/2014/main" id="{FC7738D8-AFC3-4E95-9E99-417CE8602F2F}"/>
              </a:ext>
            </a:extLst>
          </p:cNvPr>
          <p:cNvSpPr>
            <a:spLocks/>
          </p:cNvSpPr>
          <p:nvPr/>
        </p:nvSpPr>
        <p:spPr bwMode="auto">
          <a:xfrm>
            <a:off x="3978275" y="5495925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4" name="object 6">
            <a:extLst>
              <a:ext uri="{FF2B5EF4-FFF2-40B4-BE49-F238E27FC236}">
                <a16:creationId xmlns:a16="http://schemas.microsoft.com/office/drawing/2014/main" id="{63E67225-D5DF-4D6C-90F6-85826960F7E3}"/>
              </a:ext>
            </a:extLst>
          </p:cNvPr>
          <p:cNvSpPr>
            <a:spLocks/>
          </p:cNvSpPr>
          <p:nvPr/>
        </p:nvSpPr>
        <p:spPr bwMode="auto">
          <a:xfrm>
            <a:off x="4527550" y="5629275"/>
            <a:ext cx="542925" cy="155575"/>
          </a:xfrm>
          <a:custGeom>
            <a:avLst/>
            <a:gdLst>
              <a:gd name="T0" fmla="*/ 6095 w 542289"/>
              <a:gd name="T1" fmla="*/ 115290 h 154939"/>
              <a:gd name="T2" fmla="*/ 28590 w 542289"/>
              <a:gd name="T3" fmla="*/ 106966 h 154939"/>
              <a:gd name="T4" fmla="*/ 35326 w 542289"/>
              <a:gd name="T5" fmla="*/ 0 h 154939"/>
              <a:gd name="T6" fmla="*/ 42793 w 542289"/>
              <a:gd name="T7" fmla="*/ 70890 h 154939"/>
              <a:gd name="T8" fmla="*/ 45476 w 542289"/>
              <a:gd name="T9" fmla="*/ 105418 h 154939"/>
              <a:gd name="T10" fmla="*/ 68854 w 542289"/>
              <a:gd name="T11" fmla="*/ 98560 h 154939"/>
              <a:gd name="T12" fmla="*/ 31760 w 542289"/>
              <a:gd name="T13" fmla="*/ 49877 h 154939"/>
              <a:gd name="T14" fmla="*/ 65044 w 542289"/>
              <a:gd name="T15" fmla="*/ 4096 h 154939"/>
              <a:gd name="T16" fmla="*/ 40869 w 542289"/>
              <a:gd name="T17" fmla="*/ 12244 h 154939"/>
              <a:gd name="T18" fmla="*/ 90190 w 542289"/>
              <a:gd name="T19" fmla="*/ 46125 h 154939"/>
              <a:gd name="T20" fmla="*/ 121036 w 542289"/>
              <a:gd name="T21" fmla="*/ 118088 h 154939"/>
              <a:gd name="T22" fmla="*/ 106192 w 542289"/>
              <a:gd name="T23" fmla="*/ 104311 h 154939"/>
              <a:gd name="T24" fmla="*/ 121798 w 542289"/>
              <a:gd name="T25" fmla="*/ 106929 h 154939"/>
              <a:gd name="T26" fmla="*/ 76078 w 542289"/>
              <a:gd name="T27" fmla="*/ 34875 h 154939"/>
              <a:gd name="T28" fmla="*/ 90190 w 542289"/>
              <a:gd name="T29" fmla="*/ 14776 h 154939"/>
              <a:gd name="T30" fmla="*/ 136613 w 542289"/>
              <a:gd name="T31" fmla="*/ 70706 h 154939"/>
              <a:gd name="T32" fmla="*/ 175259 w 542289"/>
              <a:gd name="T33" fmla="*/ 119100 h 154939"/>
              <a:gd name="T34" fmla="*/ 161178 w 542289"/>
              <a:gd name="T35" fmla="*/ 105192 h 154939"/>
              <a:gd name="T36" fmla="*/ 161056 w 542289"/>
              <a:gd name="T37" fmla="*/ 46911 h 154939"/>
              <a:gd name="T38" fmla="*/ 183376 w 542289"/>
              <a:gd name="T39" fmla="*/ 34439 h 154939"/>
              <a:gd name="T40" fmla="*/ 200405 w 542289"/>
              <a:gd name="T41" fmla="*/ 57972 h 154939"/>
              <a:gd name="T42" fmla="*/ 184678 w 542289"/>
              <a:gd name="T43" fmla="*/ 108015 h 154939"/>
              <a:gd name="T44" fmla="*/ 215315 w 542289"/>
              <a:gd name="T45" fmla="*/ 64609 h 154939"/>
              <a:gd name="T46" fmla="*/ 236860 w 542289"/>
              <a:gd name="T47" fmla="*/ 117171 h 154939"/>
              <a:gd name="T48" fmla="*/ 256882 w 542289"/>
              <a:gd name="T49" fmla="*/ 51828 h 154939"/>
              <a:gd name="T50" fmla="*/ 262768 w 542289"/>
              <a:gd name="T51" fmla="*/ 35051 h 154939"/>
              <a:gd name="T52" fmla="*/ 259476 w 542289"/>
              <a:gd name="T53" fmla="*/ 48222 h 154939"/>
              <a:gd name="T54" fmla="*/ 275356 w 542289"/>
              <a:gd name="T55" fmla="*/ 33421 h 154939"/>
              <a:gd name="T56" fmla="*/ 279775 w 542289"/>
              <a:gd name="T57" fmla="*/ 45567 h 154939"/>
              <a:gd name="T58" fmla="*/ 315705 w 542289"/>
              <a:gd name="T59" fmla="*/ 68483 h 154939"/>
              <a:gd name="T60" fmla="*/ 290962 w 542289"/>
              <a:gd name="T61" fmla="*/ 108252 h 154939"/>
              <a:gd name="T62" fmla="*/ 331169 w 542289"/>
              <a:gd name="T63" fmla="*/ 114351 h 154939"/>
              <a:gd name="T64" fmla="*/ 302148 w 542289"/>
              <a:gd name="T65" fmla="*/ 98358 h 154939"/>
              <a:gd name="T66" fmla="*/ 314584 w 542289"/>
              <a:gd name="T67" fmla="*/ 79129 h 154939"/>
              <a:gd name="T68" fmla="*/ 353543 w 542289"/>
              <a:gd name="T69" fmla="*/ 104311 h 154939"/>
              <a:gd name="T70" fmla="*/ 353215 w 542289"/>
              <a:gd name="T71" fmla="*/ 75535 h 154939"/>
              <a:gd name="T72" fmla="*/ 329824 w 542289"/>
              <a:gd name="T73" fmla="*/ 105716 h 154939"/>
              <a:gd name="T74" fmla="*/ 353215 w 542289"/>
              <a:gd name="T75" fmla="*/ 75535 h 154939"/>
              <a:gd name="T76" fmla="*/ 312021 w 542289"/>
              <a:gd name="T77" fmla="*/ 45809 h 154939"/>
              <a:gd name="T78" fmla="*/ 320775 w 542289"/>
              <a:gd name="T79" fmla="*/ 33062 h 154939"/>
              <a:gd name="T80" fmla="*/ 420376 w 542289"/>
              <a:gd name="T81" fmla="*/ 154253 h 154939"/>
              <a:gd name="T82" fmla="*/ 378713 w 542289"/>
              <a:gd name="T83" fmla="*/ 136946 h 154939"/>
              <a:gd name="T84" fmla="*/ 419034 w 542289"/>
              <a:gd name="T85" fmla="*/ 142145 h 154939"/>
              <a:gd name="T86" fmla="*/ 448817 w 542289"/>
              <a:gd name="T87" fmla="*/ 110575 h 154939"/>
              <a:gd name="T88" fmla="*/ 378660 w 542289"/>
              <a:gd name="T89" fmla="*/ 101292 h 154939"/>
              <a:gd name="T90" fmla="*/ 431197 w 542289"/>
              <a:gd name="T91" fmla="*/ 108015 h 154939"/>
              <a:gd name="T92" fmla="*/ 386457 w 542289"/>
              <a:gd name="T93" fmla="*/ 77305 h 154939"/>
              <a:gd name="T94" fmla="*/ 433574 w 542289"/>
              <a:gd name="T95" fmla="*/ 44043 h 154939"/>
              <a:gd name="T96" fmla="*/ 419099 w 542289"/>
              <a:gd name="T97" fmla="*/ 44043 h 154939"/>
              <a:gd name="T98" fmla="*/ 433334 w 542289"/>
              <a:gd name="T99" fmla="*/ 94881 h 154939"/>
              <a:gd name="T100" fmla="*/ 435376 w 542289"/>
              <a:gd name="T101" fmla="*/ 103348 h 154939"/>
              <a:gd name="T102" fmla="*/ 448817 w 542289"/>
              <a:gd name="T103" fmla="*/ 34875 h 154939"/>
              <a:gd name="T104" fmla="*/ 498450 w 542289"/>
              <a:gd name="T105" fmla="*/ 34428 h 154939"/>
              <a:gd name="T106" fmla="*/ 472129 w 542289"/>
              <a:gd name="T107" fmla="*/ 90148 h 154939"/>
              <a:gd name="T108" fmla="*/ 526044 w 542289"/>
              <a:gd name="T109" fmla="*/ 116512 h 154939"/>
              <a:gd name="T110" fmla="*/ 491489 w 542289"/>
              <a:gd name="T111" fmla="*/ 100526 h 154939"/>
              <a:gd name="T112" fmla="*/ 541587 w 542289"/>
              <a:gd name="T113" fmla="*/ 68141 h 154939"/>
              <a:gd name="T114" fmla="*/ 501914 w 542289"/>
              <a:gd name="T115" fmla="*/ 44043 h 154939"/>
              <a:gd name="T116" fmla="*/ 535096 w 542289"/>
              <a:gd name="T117" fmla="*/ 99965 h 154939"/>
              <a:gd name="T118" fmla="*/ 531863 w 542289"/>
              <a:gd name="T119" fmla="*/ 44043 h 154939"/>
              <a:gd name="T120" fmla="*/ 528706 w 542289"/>
              <a:gd name="T121" fmla="*/ 60545 h 154939"/>
              <a:gd name="T122" fmla="*/ 531863 w 542289"/>
              <a:gd name="T123" fmla="*/ 44043 h 154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289" h="154939">
                <a:moveTo>
                  <a:pt x="0" y="96597"/>
                </a:moveTo>
                <a:lnTo>
                  <a:pt x="0" y="112504"/>
                </a:lnTo>
                <a:lnTo>
                  <a:pt x="1523" y="113525"/>
                </a:lnTo>
                <a:lnTo>
                  <a:pt x="3566" y="114455"/>
                </a:lnTo>
                <a:lnTo>
                  <a:pt x="6095" y="115290"/>
                </a:lnTo>
                <a:lnTo>
                  <a:pt x="8503" y="116110"/>
                </a:lnTo>
                <a:lnTo>
                  <a:pt x="27066" y="119100"/>
                </a:lnTo>
                <a:lnTo>
                  <a:pt x="34411" y="119100"/>
                </a:lnTo>
                <a:lnTo>
                  <a:pt x="63893" y="106966"/>
                </a:lnTo>
                <a:lnTo>
                  <a:pt x="28590" y="106966"/>
                </a:lnTo>
                <a:lnTo>
                  <a:pt x="25907" y="106728"/>
                </a:lnTo>
                <a:lnTo>
                  <a:pt x="1920" y="98203"/>
                </a:lnTo>
                <a:lnTo>
                  <a:pt x="0" y="96597"/>
                </a:lnTo>
                <a:close/>
              </a:path>
              <a:path w="542289" h="154939">
                <a:moveTo>
                  <a:pt x="51572" y="0"/>
                </a:moveTo>
                <a:lnTo>
                  <a:pt x="35326" y="0"/>
                </a:lnTo>
                <a:lnTo>
                  <a:pt x="30358" y="609"/>
                </a:lnTo>
                <a:lnTo>
                  <a:pt x="274" y="25526"/>
                </a:lnTo>
                <a:lnTo>
                  <a:pt x="274" y="35064"/>
                </a:lnTo>
                <a:lnTo>
                  <a:pt x="36210" y="67415"/>
                </a:lnTo>
                <a:lnTo>
                  <a:pt x="42793" y="70890"/>
                </a:lnTo>
                <a:lnTo>
                  <a:pt x="55747" y="85941"/>
                </a:lnTo>
                <a:lnTo>
                  <a:pt x="55747" y="94835"/>
                </a:lnTo>
                <a:lnTo>
                  <a:pt x="53736" y="99264"/>
                </a:lnTo>
                <a:lnTo>
                  <a:pt x="49651" y="102345"/>
                </a:lnTo>
                <a:lnTo>
                  <a:pt x="45476" y="105418"/>
                </a:lnTo>
                <a:lnTo>
                  <a:pt x="39258" y="106966"/>
                </a:lnTo>
                <a:lnTo>
                  <a:pt x="63893" y="106966"/>
                </a:lnTo>
                <a:lnTo>
                  <a:pt x="64404" y="106430"/>
                </a:lnTo>
                <a:lnTo>
                  <a:pt x="66568" y="102501"/>
                </a:lnTo>
                <a:lnTo>
                  <a:pt x="68854" y="98560"/>
                </a:lnTo>
                <a:lnTo>
                  <a:pt x="69860" y="93762"/>
                </a:lnTo>
                <a:lnTo>
                  <a:pt x="69860" y="83798"/>
                </a:lnTo>
                <a:lnTo>
                  <a:pt x="43433" y="55711"/>
                </a:lnTo>
                <a:lnTo>
                  <a:pt x="35326" y="51697"/>
                </a:lnTo>
                <a:lnTo>
                  <a:pt x="31760" y="49877"/>
                </a:lnTo>
                <a:lnTo>
                  <a:pt x="14356" y="32516"/>
                </a:lnTo>
                <a:lnTo>
                  <a:pt x="14356" y="26407"/>
                </a:lnTo>
                <a:lnTo>
                  <a:pt x="35935" y="12216"/>
                </a:lnTo>
                <a:lnTo>
                  <a:pt x="65044" y="12216"/>
                </a:lnTo>
                <a:lnTo>
                  <a:pt x="65044" y="4096"/>
                </a:lnTo>
                <a:lnTo>
                  <a:pt x="59832" y="1359"/>
                </a:lnTo>
                <a:lnTo>
                  <a:pt x="51572" y="0"/>
                </a:lnTo>
                <a:close/>
              </a:path>
              <a:path w="542289" h="154939">
                <a:moveTo>
                  <a:pt x="65044" y="12216"/>
                </a:moveTo>
                <a:lnTo>
                  <a:pt x="35935" y="12216"/>
                </a:lnTo>
                <a:lnTo>
                  <a:pt x="40869" y="12244"/>
                </a:lnTo>
                <a:lnTo>
                  <a:pt x="54253" y="14211"/>
                </a:lnTo>
                <a:lnTo>
                  <a:pt x="65044" y="19287"/>
                </a:lnTo>
                <a:lnTo>
                  <a:pt x="65044" y="12216"/>
                </a:lnTo>
                <a:close/>
              </a:path>
              <a:path w="542289" h="154939">
                <a:moveTo>
                  <a:pt x="103388" y="46125"/>
                </a:moveTo>
                <a:lnTo>
                  <a:pt x="90190" y="46125"/>
                </a:lnTo>
                <a:lnTo>
                  <a:pt x="91208" y="104152"/>
                </a:lnTo>
                <a:lnTo>
                  <a:pt x="98218" y="115239"/>
                </a:lnTo>
                <a:lnTo>
                  <a:pt x="111892" y="118932"/>
                </a:lnTo>
                <a:lnTo>
                  <a:pt x="116982" y="118932"/>
                </a:lnTo>
                <a:lnTo>
                  <a:pt x="121036" y="118088"/>
                </a:lnTo>
                <a:lnTo>
                  <a:pt x="124205" y="116372"/>
                </a:lnTo>
                <a:lnTo>
                  <a:pt x="124205" y="107847"/>
                </a:lnTo>
                <a:lnTo>
                  <a:pt x="111251" y="107847"/>
                </a:lnTo>
                <a:lnTo>
                  <a:pt x="108082" y="106667"/>
                </a:lnTo>
                <a:lnTo>
                  <a:pt x="106192" y="104311"/>
                </a:lnTo>
                <a:lnTo>
                  <a:pt x="104393" y="101955"/>
                </a:lnTo>
                <a:lnTo>
                  <a:pt x="103388" y="98014"/>
                </a:lnTo>
                <a:lnTo>
                  <a:pt x="103388" y="46125"/>
                </a:lnTo>
                <a:close/>
              </a:path>
              <a:path w="542289" h="154939">
                <a:moveTo>
                  <a:pt x="124205" y="105122"/>
                </a:moveTo>
                <a:lnTo>
                  <a:pt x="121798" y="106929"/>
                </a:lnTo>
                <a:lnTo>
                  <a:pt x="118871" y="107847"/>
                </a:lnTo>
                <a:lnTo>
                  <a:pt x="124205" y="107847"/>
                </a:lnTo>
                <a:lnTo>
                  <a:pt x="124205" y="105122"/>
                </a:lnTo>
                <a:close/>
              </a:path>
              <a:path w="542289" h="154939">
                <a:moveTo>
                  <a:pt x="124205" y="34875"/>
                </a:moveTo>
                <a:lnTo>
                  <a:pt x="76078" y="34875"/>
                </a:lnTo>
                <a:lnTo>
                  <a:pt x="76078" y="46125"/>
                </a:lnTo>
                <a:lnTo>
                  <a:pt x="124205" y="46125"/>
                </a:lnTo>
                <a:lnTo>
                  <a:pt x="124205" y="34875"/>
                </a:lnTo>
                <a:close/>
              </a:path>
              <a:path w="542289" h="154939">
                <a:moveTo>
                  <a:pt x="103388" y="10524"/>
                </a:moveTo>
                <a:lnTo>
                  <a:pt x="90190" y="14776"/>
                </a:lnTo>
                <a:lnTo>
                  <a:pt x="90190" y="34875"/>
                </a:lnTo>
                <a:lnTo>
                  <a:pt x="103388" y="34875"/>
                </a:lnTo>
                <a:lnTo>
                  <a:pt x="103388" y="10524"/>
                </a:lnTo>
                <a:close/>
              </a:path>
              <a:path w="542289" h="154939">
                <a:moveTo>
                  <a:pt x="165306" y="34337"/>
                </a:moveTo>
                <a:lnTo>
                  <a:pt x="136613" y="70706"/>
                </a:lnTo>
                <a:lnTo>
                  <a:pt x="136573" y="88808"/>
                </a:lnTo>
                <a:lnTo>
                  <a:pt x="141308" y="100133"/>
                </a:lnTo>
                <a:lnTo>
                  <a:pt x="150536" y="111548"/>
                </a:lnTo>
                <a:lnTo>
                  <a:pt x="161701" y="117212"/>
                </a:lnTo>
                <a:lnTo>
                  <a:pt x="175259" y="119100"/>
                </a:lnTo>
                <a:lnTo>
                  <a:pt x="185795" y="117956"/>
                </a:lnTo>
                <a:lnTo>
                  <a:pt x="197119" y="113146"/>
                </a:lnTo>
                <a:lnTo>
                  <a:pt x="203044" y="108015"/>
                </a:lnTo>
                <a:lnTo>
                  <a:pt x="167914" y="108015"/>
                </a:lnTo>
                <a:lnTo>
                  <a:pt x="161178" y="105192"/>
                </a:lnTo>
                <a:lnTo>
                  <a:pt x="151272" y="93942"/>
                </a:lnTo>
                <a:lnTo>
                  <a:pt x="148711" y="86261"/>
                </a:lnTo>
                <a:lnTo>
                  <a:pt x="148711" y="66379"/>
                </a:lnTo>
                <a:lnTo>
                  <a:pt x="151150" y="58424"/>
                </a:lnTo>
                <a:lnTo>
                  <a:pt x="161056" y="46911"/>
                </a:lnTo>
                <a:lnTo>
                  <a:pt x="167761" y="44043"/>
                </a:lnTo>
                <a:lnTo>
                  <a:pt x="205048" y="44043"/>
                </a:lnTo>
                <a:lnTo>
                  <a:pt x="203630" y="42056"/>
                </a:lnTo>
                <a:lnTo>
                  <a:pt x="195509" y="37087"/>
                </a:lnTo>
                <a:lnTo>
                  <a:pt x="183376" y="34439"/>
                </a:lnTo>
                <a:lnTo>
                  <a:pt x="165306" y="34337"/>
                </a:lnTo>
                <a:close/>
              </a:path>
              <a:path w="542289" h="154939">
                <a:moveTo>
                  <a:pt x="205048" y="44043"/>
                </a:moveTo>
                <a:lnTo>
                  <a:pt x="184678" y="44043"/>
                </a:lnTo>
                <a:lnTo>
                  <a:pt x="191261" y="46829"/>
                </a:lnTo>
                <a:lnTo>
                  <a:pt x="200405" y="57972"/>
                </a:lnTo>
                <a:lnTo>
                  <a:pt x="202691" y="65900"/>
                </a:lnTo>
                <a:lnTo>
                  <a:pt x="202691" y="86355"/>
                </a:lnTo>
                <a:lnTo>
                  <a:pt x="200405" y="94204"/>
                </a:lnTo>
                <a:lnTo>
                  <a:pt x="191261" y="105253"/>
                </a:lnTo>
                <a:lnTo>
                  <a:pt x="184678" y="108015"/>
                </a:lnTo>
                <a:lnTo>
                  <a:pt x="203044" y="108015"/>
                </a:lnTo>
                <a:lnTo>
                  <a:pt x="207999" y="103724"/>
                </a:lnTo>
                <a:lnTo>
                  <a:pt x="212505" y="94822"/>
                </a:lnTo>
                <a:lnTo>
                  <a:pt x="215001" y="82308"/>
                </a:lnTo>
                <a:lnTo>
                  <a:pt x="215315" y="64609"/>
                </a:lnTo>
                <a:lnTo>
                  <a:pt x="211282" y="52776"/>
                </a:lnTo>
                <a:lnTo>
                  <a:pt x="205048" y="44043"/>
                </a:lnTo>
                <a:close/>
              </a:path>
              <a:path w="542289" h="154939">
                <a:moveTo>
                  <a:pt x="250057" y="34875"/>
                </a:moveTo>
                <a:lnTo>
                  <a:pt x="236860" y="34875"/>
                </a:lnTo>
                <a:lnTo>
                  <a:pt x="236860" y="117171"/>
                </a:lnTo>
                <a:lnTo>
                  <a:pt x="250057" y="117171"/>
                </a:lnTo>
                <a:lnTo>
                  <a:pt x="250057" y="66068"/>
                </a:lnTo>
                <a:lnTo>
                  <a:pt x="251978" y="58829"/>
                </a:lnTo>
                <a:lnTo>
                  <a:pt x="255666" y="53519"/>
                </a:lnTo>
                <a:lnTo>
                  <a:pt x="256882" y="51828"/>
                </a:lnTo>
                <a:lnTo>
                  <a:pt x="250057" y="51828"/>
                </a:lnTo>
                <a:lnTo>
                  <a:pt x="250057" y="34875"/>
                </a:lnTo>
                <a:close/>
              </a:path>
              <a:path w="542289" h="154939">
                <a:moveTo>
                  <a:pt x="275356" y="33421"/>
                </a:moveTo>
                <a:lnTo>
                  <a:pt x="267096" y="33421"/>
                </a:lnTo>
                <a:lnTo>
                  <a:pt x="262768" y="35051"/>
                </a:lnTo>
                <a:lnTo>
                  <a:pt x="255148" y="41528"/>
                </a:lnTo>
                <a:lnTo>
                  <a:pt x="252221" y="46043"/>
                </a:lnTo>
                <a:lnTo>
                  <a:pt x="250332" y="51828"/>
                </a:lnTo>
                <a:lnTo>
                  <a:pt x="256882" y="51828"/>
                </a:lnTo>
                <a:lnTo>
                  <a:pt x="259476" y="48222"/>
                </a:lnTo>
                <a:lnTo>
                  <a:pt x="264170" y="45567"/>
                </a:lnTo>
                <a:lnTo>
                  <a:pt x="279775" y="45567"/>
                </a:lnTo>
                <a:lnTo>
                  <a:pt x="279775" y="34552"/>
                </a:lnTo>
                <a:lnTo>
                  <a:pt x="278008" y="33802"/>
                </a:lnTo>
                <a:lnTo>
                  <a:pt x="275356" y="33421"/>
                </a:lnTo>
                <a:close/>
              </a:path>
              <a:path w="542289" h="154939">
                <a:moveTo>
                  <a:pt x="279775" y="45567"/>
                </a:moveTo>
                <a:lnTo>
                  <a:pt x="274198" y="45567"/>
                </a:lnTo>
                <a:lnTo>
                  <a:pt x="277489" y="46448"/>
                </a:lnTo>
                <a:lnTo>
                  <a:pt x="279775" y="48222"/>
                </a:lnTo>
                <a:lnTo>
                  <a:pt x="279775" y="45567"/>
                </a:lnTo>
                <a:close/>
              </a:path>
              <a:path w="542289" h="154939">
                <a:moveTo>
                  <a:pt x="348444" y="44116"/>
                </a:moveTo>
                <a:lnTo>
                  <a:pt x="325449" y="44116"/>
                </a:lnTo>
                <a:lnTo>
                  <a:pt x="336760" y="49922"/>
                </a:lnTo>
                <a:lnTo>
                  <a:pt x="340492" y="65007"/>
                </a:lnTo>
                <a:lnTo>
                  <a:pt x="315705" y="68483"/>
                </a:lnTo>
                <a:lnTo>
                  <a:pt x="300671" y="73165"/>
                </a:lnTo>
                <a:lnTo>
                  <a:pt x="291670" y="82106"/>
                </a:lnTo>
                <a:lnTo>
                  <a:pt x="288676" y="95310"/>
                </a:lnTo>
                <a:lnTo>
                  <a:pt x="288676" y="102488"/>
                </a:lnTo>
                <a:lnTo>
                  <a:pt x="290962" y="108252"/>
                </a:lnTo>
                <a:lnTo>
                  <a:pt x="295655" y="112599"/>
                </a:lnTo>
                <a:lnTo>
                  <a:pt x="300227" y="116933"/>
                </a:lnTo>
                <a:lnTo>
                  <a:pt x="306720" y="119100"/>
                </a:lnTo>
                <a:lnTo>
                  <a:pt x="319149" y="118838"/>
                </a:lnTo>
                <a:lnTo>
                  <a:pt x="331169" y="114351"/>
                </a:lnTo>
                <a:lnTo>
                  <a:pt x="336822" y="108015"/>
                </a:lnTo>
                <a:lnTo>
                  <a:pt x="313181" y="108015"/>
                </a:lnTo>
                <a:lnTo>
                  <a:pt x="309371" y="106740"/>
                </a:lnTo>
                <a:lnTo>
                  <a:pt x="303550" y="101644"/>
                </a:lnTo>
                <a:lnTo>
                  <a:pt x="302148" y="98358"/>
                </a:lnTo>
                <a:lnTo>
                  <a:pt x="302148" y="88833"/>
                </a:lnTo>
                <a:lnTo>
                  <a:pt x="303672" y="84987"/>
                </a:lnTo>
                <a:lnTo>
                  <a:pt x="306842" y="82808"/>
                </a:lnTo>
                <a:lnTo>
                  <a:pt x="309890" y="80640"/>
                </a:lnTo>
                <a:lnTo>
                  <a:pt x="314584" y="79129"/>
                </a:lnTo>
                <a:lnTo>
                  <a:pt x="340492" y="75535"/>
                </a:lnTo>
                <a:lnTo>
                  <a:pt x="353215" y="75535"/>
                </a:lnTo>
                <a:lnTo>
                  <a:pt x="352979" y="54863"/>
                </a:lnTo>
                <a:lnTo>
                  <a:pt x="348444" y="44116"/>
                </a:lnTo>
                <a:close/>
              </a:path>
              <a:path w="542289" h="154939">
                <a:moveTo>
                  <a:pt x="353543" y="104311"/>
                </a:moveTo>
                <a:lnTo>
                  <a:pt x="340492" y="104311"/>
                </a:lnTo>
                <a:lnTo>
                  <a:pt x="340492" y="117171"/>
                </a:lnTo>
                <a:lnTo>
                  <a:pt x="353689" y="117171"/>
                </a:lnTo>
                <a:lnTo>
                  <a:pt x="353543" y="104311"/>
                </a:lnTo>
                <a:close/>
              </a:path>
              <a:path w="542289" h="154939">
                <a:moveTo>
                  <a:pt x="353215" y="75535"/>
                </a:moveTo>
                <a:lnTo>
                  <a:pt x="340492" y="75535"/>
                </a:lnTo>
                <a:lnTo>
                  <a:pt x="340492" y="90751"/>
                </a:lnTo>
                <a:lnTo>
                  <a:pt x="338327" y="96560"/>
                </a:lnTo>
                <a:lnTo>
                  <a:pt x="334152" y="101144"/>
                </a:lnTo>
                <a:lnTo>
                  <a:pt x="329824" y="105716"/>
                </a:lnTo>
                <a:lnTo>
                  <a:pt x="324490" y="108015"/>
                </a:lnTo>
                <a:lnTo>
                  <a:pt x="336822" y="108015"/>
                </a:lnTo>
                <a:lnTo>
                  <a:pt x="340126" y="104311"/>
                </a:lnTo>
                <a:lnTo>
                  <a:pt x="353543" y="104311"/>
                </a:lnTo>
                <a:lnTo>
                  <a:pt x="353215" y="75535"/>
                </a:lnTo>
                <a:close/>
              </a:path>
              <a:path w="542289" h="154939">
                <a:moveTo>
                  <a:pt x="320775" y="33062"/>
                </a:moveTo>
                <a:lnTo>
                  <a:pt x="308034" y="35378"/>
                </a:lnTo>
                <a:lnTo>
                  <a:pt x="296692" y="40660"/>
                </a:lnTo>
                <a:lnTo>
                  <a:pt x="300791" y="51055"/>
                </a:lnTo>
                <a:lnTo>
                  <a:pt x="312021" y="45809"/>
                </a:lnTo>
                <a:lnTo>
                  <a:pt x="325449" y="44116"/>
                </a:lnTo>
                <a:lnTo>
                  <a:pt x="348444" y="44116"/>
                </a:lnTo>
                <a:lnTo>
                  <a:pt x="347843" y="42694"/>
                </a:lnTo>
                <a:lnTo>
                  <a:pt x="337288" y="35423"/>
                </a:lnTo>
                <a:lnTo>
                  <a:pt x="320775" y="33062"/>
                </a:lnTo>
                <a:close/>
              </a:path>
              <a:path w="542289" h="154939">
                <a:moveTo>
                  <a:pt x="378713" y="136946"/>
                </a:moveTo>
                <a:lnTo>
                  <a:pt x="381046" y="151220"/>
                </a:lnTo>
                <a:lnTo>
                  <a:pt x="389423" y="153719"/>
                </a:lnTo>
                <a:lnTo>
                  <a:pt x="401724" y="154818"/>
                </a:lnTo>
                <a:lnTo>
                  <a:pt x="420376" y="154253"/>
                </a:lnTo>
                <a:lnTo>
                  <a:pt x="432819" y="148901"/>
                </a:lnTo>
                <a:lnTo>
                  <a:pt x="437040" y="144598"/>
                </a:lnTo>
                <a:lnTo>
                  <a:pt x="403211" y="144598"/>
                </a:lnTo>
                <a:lnTo>
                  <a:pt x="391238" y="142402"/>
                </a:lnTo>
                <a:lnTo>
                  <a:pt x="378713" y="136946"/>
                </a:lnTo>
                <a:close/>
              </a:path>
              <a:path w="542289" h="154939">
                <a:moveTo>
                  <a:pt x="448817" y="103348"/>
                </a:moveTo>
                <a:lnTo>
                  <a:pt x="435620" y="103348"/>
                </a:lnTo>
                <a:lnTo>
                  <a:pt x="434762" y="122288"/>
                </a:lnTo>
                <a:lnTo>
                  <a:pt x="429452" y="134706"/>
                </a:lnTo>
                <a:lnTo>
                  <a:pt x="419034" y="142145"/>
                </a:lnTo>
                <a:lnTo>
                  <a:pt x="403211" y="144598"/>
                </a:lnTo>
                <a:lnTo>
                  <a:pt x="437040" y="144598"/>
                </a:lnTo>
                <a:lnTo>
                  <a:pt x="441707" y="139839"/>
                </a:lnTo>
                <a:lnTo>
                  <a:pt x="447040" y="127064"/>
                </a:lnTo>
                <a:lnTo>
                  <a:pt x="448817" y="110575"/>
                </a:lnTo>
                <a:lnTo>
                  <a:pt x="448817" y="103348"/>
                </a:lnTo>
                <a:close/>
              </a:path>
              <a:path w="542289" h="154939">
                <a:moveTo>
                  <a:pt x="401425" y="33987"/>
                </a:moveTo>
                <a:lnTo>
                  <a:pt x="374203" y="72060"/>
                </a:lnTo>
                <a:lnTo>
                  <a:pt x="374160" y="90000"/>
                </a:lnTo>
                <a:lnTo>
                  <a:pt x="378660" y="101292"/>
                </a:lnTo>
                <a:lnTo>
                  <a:pt x="387838" y="113148"/>
                </a:lnTo>
                <a:lnTo>
                  <a:pt x="398502" y="117429"/>
                </a:lnTo>
                <a:lnTo>
                  <a:pt x="414766" y="118360"/>
                </a:lnTo>
                <a:lnTo>
                  <a:pt x="426492" y="113269"/>
                </a:lnTo>
                <a:lnTo>
                  <a:pt x="431197" y="108015"/>
                </a:lnTo>
                <a:lnTo>
                  <a:pt x="403372" y="108015"/>
                </a:lnTo>
                <a:lnTo>
                  <a:pt x="397520" y="105265"/>
                </a:lnTo>
                <a:lnTo>
                  <a:pt x="388619" y="94286"/>
                </a:lnTo>
                <a:lnTo>
                  <a:pt x="386455" y="86953"/>
                </a:lnTo>
                <a:lnTo>
                  <a:pt x="386457" y="77305"/>
                </a:lnTo>
                <a:lnTo>
                  <a:pt x="388222" y="63391"/>
                </a:lnTo>
                <a:lnTo>
                  <a:pt x="393313" y="52925"/>
                </a:lnTo>
                <a:lnTo>
                  <a:pt x="398038" y="46994"/>
                </a:lnTo>
                <a:lnTo>
                  <a:pt x="404378" y="44043"/>
                </a:lnTo>
                <a:lnTo>
                  <a:pt x="433574" y="44043"/>
                </a:lnTo>
                <a:lnTo>
                  <a:pt x="429270" y="39312"/>
                </a:lnTo>
                <a:lnTo>
                  <a:pt x="418529" y="34823"/>
                </a:lnTo>
                <a:lnTo>
                  <a:pt x="401425" y="33987"/>
                </a:lnTo>
                <a:close/>
              </a:path>
              <a:path w="542289" h="154939">
                <a:moveTo>
                  <a:pt x="433574" y="44043"/>
                </a:moveTo>
                <a:lnTo>
                  <a:pt x="419099" y="44043"/>
                </a:lnTo>
                <a:lnTo>
                  <a:pt x="424555" y="46363"/>
                </a:lnTo>
                <a:lnTo>
                  <a:pt x="433456" y="55686"/>
                </a:lnTo>
                <a:lnTo>
                  <a:pt x="435620" y="61283"/>
                </a:lnTo>
                <a:lnTo>
                  <a:pt x="435620" y="88166"/>
                </a:lnTo>
                <a:lnTo>
                  <a:pt x="433334" y="94881"/>
                </a:lnTo>
                <a:lnTo>
                  <a:pt x="428640" y="100132"/>
                </a:lnTo>
                <a:lnTo>
                  <a:pt x="424068" y="105384"/>
                </a:lnTo>
                <a:lnTo>
                  <a:pt x="418094" y="108015"/>
                </a:lnTo>
                <a:lnTo>
                  <a:pt x="431197" y="108015"/>
                </a:lnTo>
                <a:lnTo>
                  <a:pt x="435376" y="103348"/>
                </a:lnTo>
                <a:lnTo>
                  <a:pt x="448817" y="103348"/>
                </a:lnTo>
                <a:lnTo>
                  <a:pt x="448817" y="46293"/>
                </a:lnTo>
                <a:lnTo>
                  <a:pt x="435620" y="46293"/>
                </a:lnTo>
                <a:lnTo>
                  <a:pt x="433574" y="44043"/>
                </a:lnTo>
                <a:close/>
              </a:path>
              <a:path w="542289" h="154939">
                <a:moveTo>
                  <a:pt x="448817" y="34875"/>
                </a:moveTo>
                <a:lnTo>
                  <a:pt x="435620" y="34875"/>
                </a:lnTo>
                <a:lnTo>
                  <a:pt x="435620" y="46293"/>
                </a:lnTo>
                <a:lnTo>
                  <a:pt x="448817" y="46293"/>
                </a:lnTo>
                <a:lnTo>
                  <a:pt x="448817" y="34875"/>
                </a:lnTo>
                <a:close/>
              </a:path>
              <a:path w="542289" h="154939">
                <a:moveTo>
                  <a:pt x="498450" y="34428"/>
                </a:moveTo>
                <a:lnTo>
                  <a:pt x="487951" y="40270"/>
                </a:lnTo>
                <a:lnTo>
                  <a:pt x="476267" y="52142"/>
                </a:lnTo>
                <a:lnTo>
                  <a:pt x="471975" y="63736"/>
                </a:lnTo>
                <a:lnTo>
                  <a:pt x="470570" y="78137"/>
                </a:lnTo>
                <a:lnTo>
                  <a:pt x="472129" y="90148"/>
                </a:lnTo>
                <a:lnTo>
                  <a:pt x="476981" y="101438"/>
                </a:lnTo>
                <a:lnTo>
                  <a:pt x="486259" y="112994"/>
                </a:lnTo>
                <a:lnTo>
                  <a:pt x="497257" y="117532"/>
                </a:lnTo>
                <a:lnTo>
                  <a:pt x="512955" y="118932"/>
                </a:lnTo>
                <a:lnTo>
                  <a:pt x="526044" y="116512"/>
                </a:lnTo>
                <a:lnTo>
                  <a:pt x="536569" y="111230"/>
                </a:lnTo>
                <a:lnTo>
                  <a:pt x="536149" y="108015"/>
                </a:lnTo>
                <a:lnTo>
                  <a:pt x="502798" y="108015"/>
                </a:lnTo>
                <a:lnTo>
                  <a:pt x="496336" y="105524"/>
                </a:lnTo>
                <a:lnTo>
                  <a:pt x="491489" y="100526"/>
                </a:lnTo>
                <a:lnTo>
                  <a:pt x="486796" y="95548"/>
                </a:lnTo>
                <a:lnTo>
                  <a:pt x="484388" y="88477"/>
                </a:lnTo>
                <a:lnTo>
                  <a:pt x="484144" y="79321"/>
                </a:lnTo>
                <a:lnTo>
                  <a:pt x="542300" y="79321"/>
                </a:lnTo>
                <a:lnTo>
                  <a:pt x="541587" y="68141"/>
                </a:lnTo>
                <a:lnTo>
                  <a:pt x="484266" y="68141"/>
                </a:lnTo>
                <a:lnTo>
                  <a:pt x="485393" y="60972"/>
                </a:lnTo>
                <a:lnTo>
                  <a:pt x="488076" y="55150"/>
                </a:lnTo>
                <a:lnTo>
                  <a:pt x="496702" y="46268"/>
                </a:lnTo>
                <a:lnTo>
                  <a:pt x="501914" y="44043"/>
                </a:lnTo>
                <a:lnTo>
                  <a:pt x="531863" y="44043"/>
                </a:lnTo>
                <a:lnTo>
                  <a:pt x="526899" y="37936"/>
                </a:lnTo>
                <a:lnTo>
                  <a:pt x="515864" y="34601"/>
                </a:lnTo>
                <a:lnTo>
                  <a:pt x="498450" y="34428"/>
                </a:lnTo>
                <a:close/>
              </a:path>
              <a:path w="542289" h="154939">
                <a:moveTo>
                  <a:pt x="535096" y="99965"/>
                </a:moveTo>
                <a:lnTo>
                  <a:pt x="523579" y="106001"/>
                </a:lnTo>
                <a:lnTo>
                  <a:pt x="511058" y="108015"/>
                </a:lnTo>
                <a:lnTo>
                  <a:pt x="536149" y="108015"/>
                </a:lnTo>
                <a:lnTo>
                  <a:pt x="535096" y="99965"/>
                </a:lnTo>
                <a:close/>
              </a:path>
              <a:path w="542289" h="154939">
                <a:moveTo>
                  <a:pt x="531863" y="44043"/>
                </a:moveTo>
                <a:lnTo>
                  <a:pt x="514624" y="44043"/>
                </a:lnTo>
                <a:lnTo>
                  <a:pt x="519683" y="46149"/>
                </a:lnTo>
                <a:lnTo>
                  <a:pt x="523250" y="50389"/>
                </a:lnTo>
                <a:lnTo>
                  <a:pt x="526938" y="54614"/>
                </a:lnTo>
                <a:lnTo>
                  <a:pt x="528706" y="60545"/>
                </a:lnTo>
                <a:lnTo>
                  <a:pt x="528706" y="68141"/>
                </a:lnTo>
                <a:lnTo>
                  <a:pt x="541587" y="68141"/>
                </a:lnTo>
                <a:lnTo>
                  <a:pt x="541128" y="60936"/>
                </a:lnTo>
                <a:lnTo>
                  <a:pt x="536499" y="49745"/>
                </a:lnTo>
                <a:lnTo>
                  <a:pt x="531863" y="440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5" name="object 7">
            <a:extLst>
              <a:ext uri="{FF2B5EF4-FFF2-40B4-BE49-F238E27FC236}">
                <a16:creationId xmlns:a16="http://schemas.microsoft.com/office/drawing/2014/main" id="{D0D628D2-DD39-4E9F-9D06-D26A3EB2E127}"/>
              </a:ext>
            </a:extLst>
          </p:cNvPr>
          <p:cNvSpPr>
            <a:spLocks/>
          </p:cNvSpPr>
          <p:nvPr/>
        </p:nvSpPr>
        <p:spPr bwMode="auto">
          <a:xfrm>
            <a:off x="3978275" y="5041900"/>
            <a:ext cx="1638300" cy="379413"/>
          </a:xfrm>
          <a:custGeom>
            <a:avLst/>
            <a:gdLst>
              <a:gd name="T0" fmla="*/ 0 w 1638300"/>
              <a:gd name="T1" fmla="*/ 379475 h 379729"/>
              <a:gd name="T2" fmla="*/ 1638299 w 1638300"/>
              <a:gd name="T3" fmla="*/ 379475 h 379729"/>
              <a:gd name="T4" fmla="*/ 1638299 w 1638300"/>
              <a:gd name="T5" fmla="*/ 0 h 379729"/>
              <a:gd name="T6" fmla="*/ 0 w 1638300"/>
              <a:gd name="T7" fmla="*/ 0 h 379729"/>
              <a:gd name="T8" fmla="*/ 0 w 1638300"/>
              <a:gd name="T9" fmla="*/ 379475 h 37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79729">
                <a:moveTo>
                  <a:pt x="0" y="379475"/>
                </a:moveTo>
                <a:lnTo>
                  <a:pt x="1638299" y="379475"/>
                </a:lnTo>
                <a:lnTo>
                  <a:pt x="1638299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6" name="object 8">
            <a:extLst>
              <a:ext uri="{FF2B5EF4-FFF2-40B4-BE49-F238E27FC236}">
                <a16:creationId xmlns:a16="http://schemas.microsoft.com/office/drawing/2014/main" id="{18D73328-D76C-4D0E-ACDC-C00C5B26D1E8}"/>
              </a:ext>
            </a:extLst>
          </p:cNvPr>
          <p:cNvSpPr>
            <a:spLocks/>
          </p:cNvSpPr>
          <p:nvPr/>
        </p:nvSpPr>
        <p:spPr bwMode="auto">
          <a:xfrm>
            <a:off x="4541838" y="5175250"/>
            <a:ext cx="512762" cy="119063"/>
          </a:xfrm>
          <a:custGeom>
            <a:avLst/>
            <a:gdLst>
              <a:gd name="T0" fmla="*/ 27066 w 512445"/>
              <a:gd name="T1" fmla="*/ 119134 h 119379"/>
              <a:gd name="T2" fmla="*/ 25907 w 512445"/>
              <a:gd name="T3" fmla="*/ 106679 h 119379"/>
              <a:gd name="T4" fmla="*/ 11704 w 512445"/>
              <a:gd name="T5" fmla="*/ 103250 h 119379"/>
              <a:gd name="T6" fmla="*/ 0 w 512445"/>
              <a:gd name="T7" fmla="*/ 96524 h 119379"/>
              <a:gd name="T8" fmla="*/ 20726 w 512445"/>
              <a:gd name="T9" fmla="*/ 3047 h 119379"/>
              <a:gd name="T10" fmla="*/ 3566 w 512445"/>
              <a:gd name="T11" fmla="*/ 17026 h 119379"/>
              <a:gd name="T12" fmla="*/ 20970 w 512445"/>
              <a:gd name="T13" fmla="*/ 59567 h 119379"/>
              <a:gd name="T14" fmla="*/ 39380 w 512445"/>
              <a:gd name="T15" fmla="*/ 69092 h 119379"/>
              <a:gd name="T16" fmla="*/ 52212 w 512445"/>
              <a:gd name="T17" fmla="*/ 78617 h 119379"/>
              <a:gd name="T18" fmla="*/ 49529 w 512445"/>
              <a:gd name="T19" fmla="*/ 102370 h 119379"/>
              <a:gd name="T20" fmla="*/ 66446 w 512445"/>
              <a:gd name="T21" fmla="*/ 102488 h 119379"/>
              <a:gd name="T22" fmla="*/ 57911 w 512445"/>
              <a:gd name="T23" fmla="*/ 64769 h 119379"/>
              <a:gd name="T24" fmla="*/ 22859 w 512445"/>
              <a:gd name="T25" fmla="*/ 44839 h 119379"/>
              <a:gd name="T26" fmla="*/ 14874 w 512445"/>
              <a:gd name="T27" fmla="*/ 35051 h 119379"/>
              <a:gd name="T28" fmla="*/ 65044 w 512445"/>
              <a:gd name="T29" fmla="*/ 4072 h 119379"/>
              <a:gd name="T30" fmla="*/ 40887 w 512445"/>
              <a:gd name="T31" fmla="*/ 12225 h 119379"/>
              <a:gd name="T32" fmla="*/ 102213 w 512445"/>
              <a:gd name="T33" fmla="*/ 40297 h 119379"/>
              <a:gd name="T34" fmla="*/ 91329 w 512445"/>
              <a:gd name="T35" fmla="*/ 101408 h 119379"/>
              <a:gd name="T36" fmla="*/ 150875 w 512445"/>
              <a:gd name="T37" fmla="*/ 111251 h 119379"/>
              <a:gd name="T38" fmla="*/ 101224 w 512445"/>
              <a:gd name="T39" fmla="*/ 95512 h 119379"/>
              <a:gd name="T40" fmla="*/ 98694 w 512445"/>
              <a:gd name="T41" fmla="*/ 68080 h 119379"/>
              <a:gd name="T42" fmla="*/ 116342 w 512445"/>
              <a:gd name="T43" fmla="*/ 44077 h 119379"/>
              <a:gd name="T44" fmla="*/ 149409 w 512445"/>
              <a:gd name="T45" fmla="*/ 99921 h 119379"/>
              <a:gd name="T46" fmla="*/ 146223 w 512445"/>
              <a:gd name="T47" fmla="*/ 44077 h 119379"/>
              <a:gd name="T48" fmla="*/ 143012 w 512445"/>
              <a:gd name="T49" fmla="*/ 60460 h 119379"/>
              <a:gd name="T50" fmla="*/ 146223 w 512445"/>
              <a:gd name="T51" fmla="*/ 44077 h 119379"/>
              <a:gd name="T52" fmla="*/ 188975 w 512445"/>
              <a:gd name="T53" fmla="*/ 66044 h 119379"/>
              <a:gd name="T54" fmla="*/ 188975 w 512445"/>
              <a:gd name="T55" fmla="*/ 34802 h 119379"/>
              <a:gd name="T56" fmla="*/ 194066 w 512445"/>
              <a:gd name="T57" fmla="*/ 41528 h 119379"/>
              <a:gd name="T58" fmla="*/ 203088 w 512445"/>
              <a:gd name="T59" fmla="*/ 45601 h 119379"/>
              <a:gd name="T60" fmla="*/ 218693 w 512445"/>
              <a:gd name="T61" fmla="*/ 45601 h 119379"/>
              <a:gd name="T62" fmla="*/ 242072 w 512445"/>
              <a:gd name="T63" fmla="*/ 34802 h 119379"/>
              <a:gd name="T64" fmla="*/ 265816 w 512445"/>
              <a:gd name="T65" fmla="*/ 106180 h 119379"/>
              <a:gd name="T66" fmla="*/ 304556 w 512445"/>
              <a:gd name="T67" fmla="*/ 34802 h 119379"/>
              <a:gd name="T68" fmla="*/ 266212 w 512445"/>
              <a:gd name="T69" fmla="*/ 106180 h 119379"/>
              <a:gd name="T70" fmla="*/ 317650 w 512445"/>
              <a:gd name="T71" fmla="*/ 52179 h 119379"/>
              <a:gd name="T72" fmla="*/ 327748 w 512445"/>
              <a:gd name="T73" fmla="*/ 112972 h 119379"/>
              <a:gd name="T74" fmla="*/ 377525 w 512445"/>
              <a:gd name="T75" fmla="*/ 107954 h 119379"/>
              <a:gd name="T76" fmla="*/ 325770 w 512445"/>
              <a:gd name="T77" fmla="*/ 88391 h 119379"/>
              <a:gd name="T78" fmla="*/ 326776 w 512445"/>
              <a:gd name="T79" fmla="*/ 60959 h 119379"/>
              <a:gd name="T80" fmla="*/ 373299 w 512445"/>
              <a:gd name="T81" fmla="*/ 44077 h 119379"/>
              <a:gd name="T82" fmla="*/ 364964 w 512445"/>
              <a:gd name="T83" fmla="*/ 105946 h 119379"/>
              <a:gd name="T84" fmla="*/ 356006 w 512445"/>
              <a:gd name="T85" fmla="*/ 44077 h 119379"/>
              <a:gd name="T86" fmla="*/ 370210 w 512445"/>
              <a:gd name="T87" fmla="*/ 68080 h 119379"/>
              <a:gd name="T88" fmla="*/ 416051 w 512445"/>
              <a:gd name="T89" fmla="*/ 34802 h 119379"/>
              <a:gd name="T90" fmla="*/ 417972 w 512445"/>
              <a:gd name="T91" fmla="*/ 58805 h 119379"/>
              <a:gd name="T92" fmla="*/ 441350 w 512445"/>
              <a:gd name="T93" fmla="*/ 33409 h 119379"/>
              <a:gd name="T94" fmla="*/ 418216 w 512445"/>
              <a:gd name="T95" fmla="*/ 45982 h 119379"/>
              <a:gd name="T96" fmla="*/ 445769 w 512445"/>
              <a:gd name="T97" fmla="*/ 45601 h 119379"/>
              <a:gd name="T98" fmla="*/ 440192 w 512445"/>
              <a:gd name="T99" fmla="*/ 45601 h 119379"/>
              <a:gd name="T100" fmla="*/ 457352 w 512445"/>
              <a:gd name="T101" fmla="*/ 114181 h 119379"/>
              <a:gd name="T102" fmla="*/ 491642 w 512445"/>
              <a:gd name="T103" fmla="*/ 117610 h 119379"/>
              <a:gd name="T104" fmla="*/ 507370 w 512445"/>
              <a:gd name="T105" fmla="*/ 108716 h 119379"/>
              <a:gd name="T106" fmla="*/ 496061 w 512445"/>
              <a:gd name="T107" fmla="*/ 32897 h 119379"/>
              <a:gd name="T108" fmla="*/ 457474 w 512445"/>
              <a:gd name="T109" fmla="*/ 52840 h 119379"/>
              <a:gd name="T110" fmla="*/ 498347 w 512445"/>
              <a:gd name="T111" fmla="*/ 104144 h 119379"/>
              <a:gd name="T112" fmla="*/ 511942 w 512445"/>
              <a:gd name="T113" fmla="*/ 91820 h 119379"/>
              <a:gd name="T114" fmla="*/ 485668 w 512445"/>
              <a:gd name="T115" fmla="*/ 69722 h 119379"/>
              <a:gd name="T116" fmla="*/ 475640 w 512445"/>
              <a:gd name="T117" fmla="*/ 64769 h 119379"/>
              <a:gd name="T118" fmla="*/ 471068 w 512445"/>
              <a:gd name="T119" fmla="*/ 53852 h 119379"/>
              <a:gd name="T120" fmla="*/ 475487 w 512445"/>
              <a:gd name="T121" fmla="*/ 47243 h 119379"/>
              <a:gd name="T122" fmla="*/ 484784 w 512445"/>
              <a:gd name="T123" fmla="*/ 44077 h 119379"/>
              <a:gd name="T124" fmla="*/ 508132 w 512445"/>
              <a:gd name="T125" fmla="*/ 44077 h 119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2445" h="119379">
                <a:moveTo>
                  <a:pt x="0" y="96524"/>
                </a:moveTo>
                <a:lnTo>
                  <a:pt x="0" y="112526"/>
                </a:lnTo>
                <a:lnTo>
                  <a:pt x="1523" y="113537"/>
                </a:lnTo>
                <a:lnTo>
                  <a:pt x="24780" y="118871"/>
                </a:lnTo>
                <a:lnTo>
                  <a:pt x="27066" y="119134"/>
                </a:lnTo>
                <a:lnTo>
                  <a:pt x="34289" y="119134"/>
                </a:lnTo>
                <a:lnTo>
                  <a:pt x="39502" y="118490"/>
                </a:lnTo>
                <a:lnTo>
                  <a:pt x="63791" y="106942"/>
                </a:lnTo>
                <a:lnTo>
                  <a:pt x="28468" y="106942"/>
                </a:lnTo>
                <a:lnTo>
                  <a:pt x="25907" y="106679"/>
                </a:lnTo>
                <a:lnTo>
                  <a:pt x="23012" y="106180"/>
                </a:lnTo>
                <a:lnTo>
                  <a:pt x="20208" y="105799"/>
                </a:lnTo>
                <a:lnTo>
                  <a:pt x="17404" y="105037"/>
                </a:lnTo>
                <a:lnTo>
                  <a:pt x="14630" y="104144"/>
                </a:lnTo>
                <a:lnTo>
                  <a:pt x="11704" y="103250"/>
                </a:lnTo>
                <a:lnTo>
                  <a:pt x="9022" y="102239"/>
                </a:lnTo>
                <a:lnTo>
                  <a:pt x="6492" y="100964"/>
                </a:lnTo>
                <a:lnTo>
                  <a:pt x="3962" y="99572"/>
                </a:lnTo>
                <a:lnTo>
                  <a:pt x="1798" y="98179"/>
                </a:lnTo>
                <a:lnTo>
                  <a:pt x="0" y="96524"/>
                </a:lnTo>
                <a:close/>
              </a:path>
              <a:path w="512445" h="119379">
                <a:moveTo>
                  <a:pt x="51572" y="0"/>
                </a:moveTo>
                <a:lnTo>
                  <a:pt x="35204" y="0"/>
                </a:lnTo>
                <a:lnTo>
                  <a:pt x="30236" y="643"/>
                </a:lnTo>
                <a:lnTo>
                  <a:pt x="25542" y="1786"/>
                </a:lnTo>
                <a:lnTo>
                  <a:pt x="20726" y="3047"/>
                </a:lnTo>
                <a:lnTo>
                  <a:pt x="16398" y="4952"/>
                </a:lnTo>
                <a:lnTo>
                  <a:pt x="12710" y="7501"/>
                </a:lnTo>
                <a:lnTo>
                  <a:pt x="8900" y="9905"/>
                </a:lnTo>
                <a:lnTo>
                  <a:pt x="5852" y="13216"/>
                </a:lnTo>
                <a:lnTo>
                  <a:pt x="3566" y="17026"/>
                </a:lnTo>
                <a:lnTo>
                  <a:pt x="1280" y="20954"/>
                </a:lnTo>
                <a:lnTo>
                  <a:pt x="152" y="25526"/>
                </a:lnTo>
                <a:lnTo>
                  <a:pt x="152" y="35051"/>
                </a:lnTo>
                <a:lnTo>
                  <a:pt x="17525" y="57412"/>
                </a:lnTo>
                <a:lnTo>
                  <a:pt x="20970" y="59567"/>
                </a:lnTo>
                <a:lnTo>
                  <a:pt x="24780" y="61603"/>
                </a:lnTo>
                <a:lnTo>
                  <a:pt x="28712" y="63626"/>
                </a:lnTo>
                <a:lnTo>
                  <a:pt x="32522" y="65531"/>
                </a:lnTo>
                <a:lnTo>
                  <a:pt x="36088" y="67436"/>
                </a:lnTo>
                <a:lnTo>
                  <a:pt x="39380" y="69092"/>
                </a:lnTo>
                <a:lnTo>
                  <a:pt x="42671" y="70865"/>
                </a:lnTo>
                <a:lnTo>
                  <a:pt x="45598" y="72652"/>
                </a:lnTo>
                <a:lnTo>
                  <a:pt x="47884" y="74557"/>
                </a:lnTo>
                <a:lnTo>
                  <a:pt x="50291" y="76462"/>
                </a:lnTo>
                <a:lnTo>
                  <a:pt x="52212" y="78617"/>
                </a:lnTo>
                <a:lnTo>
                  <a:pt x="55016" y="83189"/>
                </a:lnTo>
                <a:lnTo>
                  <a:pt x="55625" y="85856"/>
                </a:lnTo>
                <a:lnTo>
                  <a:pt x="55625" y="94750"/>
                </a:lnTo>
                <a:lnTo>
                  <a:pt x="53614" y="99191"/>
                </a:lnTo>
                <a:lnTo>
                  <a:pt x="49529" y="102370"/>
                </a:lnTo>
                <a:lnTo>
                  <a:pt x="45476" y="105418"/>
                </a:lnTo>
                <a:lnTo>
                  <a:pt x="39258" y="106942"/>
                </a:lnTo>
                <a:lnTo>
                  <a:pt x="63791" y="106942"/>
                </a:lnTo>
                <a:lnTo>
                  <a:pt x="64282" y="106430"/>
                </a:lnTo>
                <a:lnTo>
                  <a:pt x="66446" y="102488"/>
                </a:lnTo>
                <a:lnTo>
                  <a:pt x="68732" y="98560"/>
                </a:lnTo>
                <a:lnTo>
                  <a:pt x="69860" y="93725"/>
                </a:lnTo>
                <a:lnTo>
                  <a:pt x="69860" y="83819"/>
                </a:lnTo>
                <a:lnTo>
                  <a:pt x="60716" y="67568"/>
                </a:lnTo>
                <a:lnTo>
                  <a:pt x="57911" y="64769"/>
                </a:lnTo>
                <a:lnTo>
                  <a:pt x="35326" y="51697"/>
                </a:lnTo>
                <a:lnTo>
                  <a:pt x="31760" y="49910"/>
                </a:lnTo>
                <a:lnTo>
                  <a:pt x="28590" y="48137"/>
                </a:lnTo>
                <a:lnTo>
                  <a:pt x="25542" y="46481"/>
                </a:lnTo>
                <a:lnTo>
                  <a:pt x="22859" y="44839"/>
                </a:lnTo>
                <a:lnTo>
                  <a:pt x="20848" y="43052"/>
                </a:lnTo>
                <a:lnTo>
                  <a:pt x="18684" y="41279"/>
                </a:lnTo>
                <a:lnTo>
                  <a:pt x="17038" y="39374"/>
                </a:lnTo>
                <a:lnTo>
                  <a:pt x="15880" y="37219"/>
                </a:lnTo>
                <a:lnTo>
                  <a:pt x="14874" y="35051"/>
                </a:lnTo>
                <a:lnTo>
                  <a:pt x="14234" y="32516"/>
                </a:lnTo>
                <a:lnTo>
                  <a:pt x="14234" y="26420"/>
                </a:lnTo>
                <a:lnTo>
                  <a:pt x="35813" y="12191"/>
                </a:lnTo>
                <a:lnTo>
                  <a:pt x="65044" y="12191"/>
                </a:lnTo>
                <a:lnTo>
                  <a:pt x="65044" y="4072"/>
                </a:lnTo>
                <a:lnTo>
                  <a:pt x="59832" y="1405"/>
                </a:lnTo>
                <a:lnTo>
                  <a:pt x="51572" y="0"/>
                </a:lnTo>
                <a:close/>
              </a:path>
              <a:path w="512445" h="119379">
                <a:moveTo>
                  <a:pt x="65044" y="12191"/>
                </a:moveTo>
                <a:lnTo>
                  <a:pt x="35813" y="12191"/>
                </a:lnTo>
                <a:lnTo>
                  <a:pt x="40887" y="12225"/>
                </a:lnTo>
                <a:lnTo>
                  <a:pt x="54207" y="14239"/>
                </a:lnTo>
                <a:lnTo>
                  <a:pt x="65044" y="19312"/>
                </a:lnTo>
                <a:lnTo>
                  <a:pt x="65044" y="12191"/>
                </a:lnTo>
                <a:close/>
              </a:path>
              <a:path w="512445" h="119379">
                <a:moveTo>
                  <a:pt x="112707" y="34418"/>
                </a:moveTo>
                <a:lnTo>
                  <a:pt x="102213" y="40297"/>
                </a:lnTo>
                <a:lnTo>
                  <a:pt x="90574" y="52179"/>
                </a:lnTo>
                <a:lnTo>
                  <a:pt x="86276" y="63773"/>
                </a:lnTo>
                <a:lnTo>
                  <a:pt x="84877" y="78159"/>
                </a:lnTo>
                <a:lnTo>
                  <a:pt x="86447" y="90150"/>
                </a:lnTo>
                <a:lnTo>
                  <a:pt x="91329" y="101408"/>
                </a:lnTo>
                <a:lnTo>
                  <a:pt x="100672" y="112972"/>
                </a:lnTo>
                <a:lnTo>
                  <a:pt x="111684" y="117545"/>
                </a:lnTo>
                <a:lnTo>
                  <a:pt x="127264" y="118963"/>
                </a:lnTo>
                <a:lnTo>
                  <a:pt x="140351" y="116529"/>
                </a:lnTo>
                <a:lnTo>
                  <a:pt x="150875" y="111251"/>
                </a:lnTo>
                <a:lnTo>
                  <a:pt x="150449" y="107954"/>
                </a:lnTo>
                <a:lnTo>
                  <a:pt x="117104" y="107954"/>
                </a:lnTo>
                <a:lnTo>
                  <a:pt x="110642" y="105536"/>
                </a:lnTo>
                <a:lnTo>
                  <a:pt x="105917" y="100465"/>
                </a:lnTo>
                <a:lnTo>
                  <a:pt x="101224" y="95512"/>
                </a:lnTo>
                <a:lnTo>
                  <a:pt x="98694" y="88391"/>
                </a:lnTo>
                <a:lnTo>
                  <a:pt x="98450" y="79247"/>
                </a:lnTo>
                <a:lnTo>
                  <a:pt x="156606" y="79247"/>
                </a:lnTo>
                <a:lnTo>
                  <a:pt x="155891" y="68080"/>
                </a:lnTo>
                <a:lnTo>
                  <a:pt x="98694" y="68080"/>
                </a:lnTo>
                <a:lnTo>
                  <a:pt x="99700" y="60959"/>
                </a:lnTo>
                <a:lnTo>
                  <a:pt x="102382" y="55126"/>
                </a:lnTo>
                <a:lnTo>
                  <a:pt x="106679" y="50672"/>
                </a:lnTo>
                <a:lnTo>
                  <a:pt x="111008" y="46232"/>
                </a:lnTo>
                <a:lnTo>
                  <a:pt x="116342" y="44077"/>
                </a:lnTo>
                <a:lnTo>
                  <a:pt x="146223" y="44077"/>
                </a:lnTo>
                <a:lnTo>
                  <a:pt x="141181" y="37897"/>
                </a:lnTo>
                <a:lnTo>
                  <a:pt x="130139" y="34576"/>
                </a:lnTo>
                <a:lnTo>
                  <a:pt x="112707" y="34418"/>
                </a:lnTo>
                <a:close/>
              </a:path>
              <a:path w="512445" h="119379">
                <a:moveTo>
                  <a:pt x="149409" y="99921"/>
                </a:moveTo>
                <a:lnTo>
                  <a:pt x="137888" y="105946"/>
                </a:lnTo>
                <a:lnTo>
                  <a:pt x="125364" y="107954"/>
                </a:lnTo>
                <a:lnTo>
                  <a:pt x="150449" y="107954"/>
                </a:lnTo>
                <a:lnTo>
                  <a:pt x="149409" y="99921"/>
                </a:lnTo>
                <a:close/>
              </a:path>
              <a:path w="512445" h="119379">
                <a:moveTo>
                  <a:pt x="146223" y="44077"/>
                </a:moveTo>
                <a:lnTo>
                  <a:pt x="128930" y="44077"/>
                </a:lnTo>
                <a:lnTo>
                  <a:pt x="133990" y="46100"/>
                </a:lnTo>
                <a:lnTo>
                  <a:pt x="137556" y="50423"/>
                </a:lnTo>
                <a:lnTo>
                  <a:pt x="141244" y="54614"/>
                </a:lnTo>
                <a:lnTo>
                  <a:pt x="143012" y="60460"/>
                </a:lnTo>
                <a:lnTo>
                  <a:pt x="143134" y="68080"/>
                </a:lnTo>
                <a:lnTo>
                  <a:pt x="155891" y="68080"/>
                </a:lnTo>
                <a:lnTo>
                  <a:pt x="155429" y="60859"/>
                </a:lnTo>
                <a:lnTo>
                  <a:pt x="150792" y="49677"/>
                </a:lnTo>
                <a:lnTo>
                  <a:pt x="146223" y="44077"/>
                </a:lnTo>
                <a:close/>
              </a:path>
              <a:path w="512445" h="119379">
                <a:moveTo>
                  <a:pt x="188975" y="34802"/>
                </a:moveTo>
                <a:lnTo>
                  <a:pt x="175778" y="34802"/>
                </a:lnTo>
                <a:lnTo>
                  <a:pt x="175778" y="117098"/>
                </a:lnTo>
                <a:lnTo>
                  <a:pt x="188975" y="117098"/>
                </a:lnTo>
                <a:lnTo>
                  <a:pt x="188975" y="66044"/>
                </a:lnTo>
                <a:lnTo>
                  <a:pt x="190896" y="58805"/>
                </a:lnTo>
                <a:lnTo>
                  <a:pt x="194706" y="53471"/>
                </a:lnTo>
                <a:lnTo>
                  <a:pt x="195850" y="51815"/>
                </a:lnTo>
                <a:lnTo>
                  <a:pt x="188975" y="51815"/>
                </a:lnTo>
                <a:lnTo>
                  <a:pt x="188975" y="34802"/>
                </a:lnTo>
                <a:close/>
              </a:path>
              <a:path w="512445" h="119379">
                <a:moveTo>
                  <a:pt x="214274" y="33409"/>
                </a:moveTo>
                <a:lnTo>
                  <a:pt x="206136" y="33409"/>
                </a:lnTo>
                <a:lnTo>
                  <a:pt x="201808" y="35051"/>
                </a:lnTo>
                <a:lnTo>
                  <a:pt x="197876" y="38231"/>
                </a:lnTo>
                <a:lnTo>
                  <a:pt x="194066" y="41528"/>
                </a:lnTo>
                <a:lnTo>
                  <a:pt x="191140" y="45982"/>
                </a:lnTo>
                <a:lnTo>
                  <a:pt x="189250" y="51815"/>
                </a:lnTo>
                <a:lnTo>
                  <a:pt x="195850" y="51815"/>
                </a:lnTo>
                <a:lnTo>
                  <a:pt x="198394" y="48137"/>
                </a:lnTo>
                <a:lnTo>
                  <a:pt x="203088" y="45601"/>
                </a:lnTo>
                <a:lnTo>
                  <a:pt x="218693" y="45601"/>
                </a:lnTo>
                <a:lnTo>
                  <a:pt x="218693" y="34552"/>
                </a:lnTo>
                <a:lnTo>
                  <a:pt x="216926" y="33790"/>
                </a:lnTo>
                <a:lnTo>
                  <a:pt x="214274" y="33409"/>
                </a:lnTo>
                <a:close/>
              </a:path>
              <a:path w="512445" h="119379">
                <a:moveTo>
                  <a:pt x="218693" y="45601"/>
                </a:moveTo>
                <a:lnTo>
                  <a:pt x="213116" y="45601"/>
                </a:lnTo>
                <a:lnTo>
                  <a:pt x="216407" y="46481"/>
                </a:lnTo>
                <a:lnTo>
                  <a:pt x="218693" y="48137"/>
                </a:lnTo>
                <a:lnTo>
                  <a:pt x="218693" y="45601"/>
                </a:lnTo>
                <a:close/>
              </a:path>
              <a:path w="512445" h="119379">
                <a:moveTo>
                  <a:pt x="242072" y="34802"/>
                </a:moveTo>
                <a:lnTo>
                  <a:pt x="227594" y="34802"/>
                </a:lnTo>
                <a:lnTo>
                  <a:pt x="258836" y="117098"/>
                </a:lnTo>
                <a:lnTo>
                  <a:pt x="271668" y="117098"/>
                </a:lnTo>
                <a:lnTo>
                  <a:pt x="276031" y="106180"/>
                </a:lnTo>
                <a:lnTo>
                  <a:pt x="265816" y="106180"/>
                </a:lnTo>
                <a:lnTo>
                  <a:pt x="265450" y="102869"/>
                </a:lnTo>
                <a:lnTo>
                  <a:pt x="264566" y="99059"/>
                </a:lnTo>
                <a:lnTo>
                  <a:pt x="262889" y="94619"/>
                </a:lnTo>
                <a:lnTo>
                  <a:pt x="242072" y="34802"/>
                </a:lnTo>
                <a:close/>
              </a:path>
              <a:path w="512445" h="119379">
                <a:moveTo>
                  <a:pt x="304556" y="34802"/>
                </a:moveTo>
                <a:lnTo>
                  <a:pt x="290596" y="34802"/>
                </a:lnTo>
                <a:lnTo>
                  <a:pt x="268742" y="95000"/>
                </a:lnTo>
                <a:lnTo>
                  <a:pt x="267614" y="98297"/>
                </a:lnTo>
                <a:lnTo>
                  <a:pt x="266699" y="101989"/>
                </a:lnTo>
                <a:lnTo>
                  <a:pt x="266212" y="106180"/>
                </a:lnTo>
                <a:lnTo>
                  <a:pt x="276031" y="106180"/>
                </a:lnTo>
                <a:lnTo>
                  <a:pt x="304556" y="34802"/>
                </a:lnTo>
                <a:close/>
              </a:path>
              <a:path w="512445" h="119379">
                <a:moveTo>
                  <a:pt x="339783" y="34418"/>
                </a:moveTo>
                <a:lnTo>
                  <a:pt x="329289" y="40297"/>
                </a:lnTo>
                <a:lnTo>
                  <a:pt x="317650" y="52179"/>
                </a:lnTo>
                <a:lnTo>
                  <a:pt x="313352" y="63773"/>
                </a:lnTo>
                <a:lnTo>
                  <a:pt x="311953" y="78159"/>
                </a:lnTo>
                <a:lnTo>
                  <a:pt x="313523" y="90150"/>
                </a:lnTo>
                <a:lnTo>
                  <a:pt x="318405" y="101408"/>
                </a:lnTo>
                <a:lnTo>
                  <a:pt x="327748" y="112972"/>
                </a:lnTo>
                <a:lnTo>
                  <a:pt x="338760" y="117545"/>
                </a:lnTo>
                <a:lnTo>
                  <a:pt x="354340" y="118963"/>
                </a:lnTo>
                <a:lnTo>
                  <a:pt x="367427" y="116529"/>
                </a:lnTo>
                <a:lnTo>
                  <a:pt x="377951" y="111251"/>
                </a:lnTo>
                <a:lnTo>
                  <a:pt x="377525" y="107954"/>
                </a:lnTo>
                <a:lnTo>
                  <a:pt x="344180" y="107954"/>
                </a:lnTo>
                <a:lnTo>
                  <a:pt x="337718" y="105536"/>
                </a:lnTo>
                <a:lnTo>
                  <a:pt x="332993" y="100465"/>
                </a:lnTo>
                <a:lnTo>
                  <a:pt x="328300" y="95512"/>
                </a:lnTo>
                <a:lnTo>
                  <a:pt x="325770" y="88391"/>
                </a:lnTo>
                <a:lnTo>
                  <a:pt x="325526" y="79247"/>
                </a:lnTo>
                <a:lnTo>
                  <a:pt x="383682" y="79247"/>
                </a:lnTo>
                <a:lnTo>
                  <a:pt x="382967" y="68080"/>
                </a:lnTo>
                <a:lnTo>
                  <a:pt x="325770" y="68080"/>
                </a:lnTo>
                <a:lnTo>
                  <a:pt x="326776" y="60959"/>
                </a:lnTo>
                <a:lnTo>
                  <a:pt x="329458" y="55126"/>
                </a:lnTo>
                <a:lnTo>
                  <a:pt x="333755" y="50672"/>
                </a:lnTo>
                <a:lnTo>
                  <a:pt x="338084" y="46232"/>
                </a:lnTo>
                <a:lnTo>
                  <a:pt x="343418" y="44077"/>
                </a:lnTo>
                <a:lnTo>
                  <a:pt x="373299" y="44077"/>
                </a:lnTo>
                <a:lnTo>
                  <a:pt x="368257" y="37897"/>
                </a:lnTo>
                <a:lnTo>
                  <a:pt x="357215" y="34576"/>
                </a:lnTo>
                <a:lnTo>
                  <a:pt x="339783" y="34418"/>
                </a:lnTo>
                <a:close/>
              </a:path>
              <a:path w="512445" h="119379">
                <a:moveTo>
                  <a:pt x="376485" y="99921"/>
                </a:moveTo>
                <a:lnTo>
                  <a:pt x="364964" y="105946"/>
                </a:lnTo>
                <a:lnTo>
                  <a:pt x="352440" y="107954"/>
                </a:lnTo>
                <a:lnTo>
                  <a:pt x="377525" y="107954"/>
                </a:lnTo>
                <a:lnTo>
                  <a:pt x="376485" y="99921"/>
                </a:lnTo>
                <a:close/>
              </a:path>
              <a:path w="512445" h="119379">
                <a:moveTo>
                  <a:pt x="373299" y="44077"/>
                </a:moveTo>
                <a:lnTo>
                  <a:pt x="356006" y="44077"/>
                </a:lnTo>
                <a:lnTo>
                  <a:pt x="361066" y="46100"/>
                </a:lnTo>
                <a:lnTo>
                  <a:pt x="364632" y="50423"/>
                </a:lnTo>
                <a:lnTo>
                  <a:pt x="368320" y="54614"/>
                </a:lnTo>
                <a:lnTo>
                  <a:pt x="370088" y="60460"/>
                </a:lnTo>
                <a:lnTo>
                  <a:pt x="370210" y="68080"/>
                </a:lnTo>
                <a:lnTo>
                  <a:pt x="382967" y="68080"/>
                </a:lnTo>
                <a:lnTo>
                  <a:pt x="382505" y="60859"/>
                </a:lnTo>
                <a:lnTo>
                  <a:pt x="377868" y="49677"/>
                </a:lnTo>
                <a:lnTo>
                  <a:pt x="373299" y="44077"/>
                </a:lnTo>
                <a:close/>
              </a:path>
              <a:path w="512445" h="119379">
                <a:moveTo>
                  <a:pt x="416051" y="34802"/>
                </a:moveTo>
                <a:lnTo>
                  <a:pt x="402854" y="34802"/>
                </a:lnTo>
                <a:lnTo>
                  <a:pt x="402854" y="117098"/>
                </a:lnTo>
                <a:lnTo>
                  <a:pt x="416051" y="117098"/>
                </a:lnTo>
                <a:lnTo>
                  <a:pt x="416051" y="66044"/>
                </a:lnTo>
                <a:lnTo>
                  <a:pt x="417972" y="58805"/>
                </a:lnTo>
                <a:lnTo>
                  <a:pt x="421782" y="53471"/>
                </a:lnTo>
                <a:lnTo>
                  <a:pt x="422926" y="51815"/>
                </a:lnTo>
                <a:lnTo>
                  <a:pt x="416051" y="51815"/>
                </a:lnTo>
                <a:lnTo>
                  <a:pt x="416051" y="34802"/>
                </a:lnTo>
                <a:close/>
              </a:path>
              <a:path w="512445" h="119379">
                <a:moveTo>
                  <a:pt x="441350" y="33409"/>
                </a:moveTo>
                <a:lnTo>
                  <a:pt x="433212" y="33409"/>
                </a:lnTo>
                <a:lnTo>
                  <a:pt x="428884" y="35051"/>
                </a:lnTo>
                <a:lnTo>
                  <a:pt x="424952" y="38231"/>
                </a:lnTo>
                <a:lnTo>
                  <a:pt x="421142" y="41528"/>
                </a:lnTo>
                <a:lnTo>
                  <a:pt x="418216" y="45982"/>
                </a:lnTo>
                <a:lnTo>
                  <a:pt x="416326" y="51815"/>
                </a:lnTo>
                <a:lnTo>
                  <a:pt x="422926" y="51815"/>
                </a:lnTo>
                <a:lnTo>
                  <a:pt x="425470" y="48137"/>
                </a:lnTo>
                <a:lnTo>
                  <a:pt x="430164" y="45601"/>
                </a:lnTo>
                <a:lnTo>
                  <a:pt x="445769" y="45601"/>
                </a:lnTo>
                <a:lnTo>
                  <a:pt x="445769" y="34552"/>
                </a:lnTo>
                <a:lnTo>
                  <a:pt x="444002" y="33790"/>
                </a:lnTo>
                <a:lnTo>
                  <a:pt x="441350" y="33409"/>
                </a:lnTo>
                <a:close/>
              </a:path>
              <a:path w="512445" h="119379">
                <a:moveTo>
                  <a:pt x="445769" y="45601"/>
                </a:moveTo>
                <a:lnTo>
                  <a:pt x="440192" y="45601"/>
                </a:lnTo>
                <a:lnTo>
                  <a:pt x="443483" y="46481"/>
                </a:lnTo>
                <a:lnTo>
                  <a:pt x="445769" y="48137"/>
                </a:lnTo>
                <a:lnTo>
                  <a:pt x="445769" y="45601"/>
                </a:lnTo>
                <a:close/>
              </a:path>
              <a:path w="512445" h="119379">
                <a:moveTo>
                  <a:pt x="457352" y="100084"/>
                </a:moveTo>
                <a:lnTo>
                  <a:pt x="457352" y="114181"/>
                </a:lnTo>
                <a:lnTo>
                  <a:pt x="463570" y="117479"/>
                </a:lnTo>
                <a:lnTo>
                  <a:pt x="470915" y="119134"/>
                </a:lnTo>
                <a:lnTo>
                  <a:pt x="483626" y="119134"/>
                </a:lnTo>
                <a:lnTo>
                  <a:pt x="487679" y="118622"/>
                </a:lnTo>
                <a:lnTo>
                  <a:pt x="491642" y="117610"/>
                </a:lnTo>
                <a:lnTo>
                  <a:pt x="495574" y="116717"/>
                </a:lnTo>
                <a:lnTo>
                  <a:pt x="498988" y="115193"/>
                </a:lnTo>
                <a:lnTo>
                  <a:pt x="502036" y="113156"/>
                </a:lnTo>
                <a:lnTo>
                  <a:pt x="504962" y="111251"/>
                </a:lnTo>
                <a:lnTo>
                  <a:pt x="507370" y="108716"/>
                </a:lnTo>
                <a:lnTo>
                  <a:pt x="507839" y="107954"/>
                </a:lnTo>
                <a:lnTo>
                  <a:pt x="472439" y="107954"/>
                </a:lnTo>
                <a:lnTo>
                  <a:pt x="464454" y="105287"/>
                </a:lnTo>
                <a:lnTo>
                  <a:pt x="457352" y="100084"/>
                </a:lnTo>
                <a:close/>
              </a:path>
              <a:path w="512445" h="119379">
                <a:moveTo>
                  <a:pt x="496061" y="32897"/>
                </a:moveTo>
                <a:lnTo>
                  <a:pt x="485028" y="32897"/>
                </a:lnTo>
                <a:lnTo>
                  <a:pt x="481096" y="33409"/>
                </a:lnTo>
                <a:lnTo>
                  <a:pt x="460126" y="46481"/>
                </a:lnTo>
                <a:lnTo>
                  <a:pt x="458358" y="49411"/>
                </a:lnTo>
                <a:lnTo>
                  <a:pt x="457474" y="52840"/>
                </a:lnTo>
                <a:lnTo>
                  <a:pt x="457474" y="59816"/>
                </a:lnTo>
                <a:lnTo>
                  <a:pt x="482224" y="81665"/>
                </a:lnTo>
                <a:lnTo>
                  <a:pt x="484631" y="82676"/>
                </a:lnTo>
                <a:lnTo>
                  <a:pt x="498347" y="94238"/>
                </a:lnTo>
                <a:lnTo>
                  <a:pt x="498347" y="104144"/>
                </a:lnTo>
                <a:lnTo>
                  <a:pt x="492648" y="107954"/>
                </a:lnTo>
                <a:lnTo>
                  <a:pt x="507839" y="107954"/>
                </a:lnTo>
                <a:lnTo>
                  <a:pt x="511058" y="102751"/>
                </a:lnTo>
                <a:lnTo>
                  <a:pt x="511942" y="99191"/>
                </a:lnTo>
                <a:lnTo>
                  <a:pt x="511942" y="91820"/>
                </a:lnTo>
                <a:lnTo>
                  <a:pt x="498104" y="75188"/>
                </a:lnTo>
                <a:lnTo>
                  <a:pt x="495299" y="73664"/>
                </a:lnTo>
                <a:lnTo>
                  <a:pt x="492008" y="72271"/>
                </a:lnTo>
                <a:lnTo>
                  <a:pt x="488320" y="70865"/>
                </a:lnTo>
                <a:lnTo>
                  <a:pt x="485668" y="69722"/>
                </a:lnTo>
                <a:lnTo>
                  <a:pt x="483260" y="68842"/>
                </a:lnTo>
                <a:lnTo>
                  <a:pt x="481096" y="67817"/>
                </a:lnTo>
                <a:lnTo>
                  <a:pt x="478932" y="66937"/>
                </a:lnTo>
                <a:lnTo>
                  <a:pt x="477011" y="65912"/>
                </a:lnTo>
                <a:lnTo>
                  <a:pt x="475640" y="64769"/>
                </a:lnTo>
                <a:lnTo>
                  <a:pt x="474116" y="63758"/>
                </a:lnTo>
                <a:lnTo>
                  <a:pt x="472958" y="62365"/>
                </a:lnTo>
                <a:lnTo>
                  <a:pt x="471434" y="59567"/>
                </a:lnTo>
                <a:lnTo>
                  <a:pt x="471068" y="57793"/>
                </a:lnTo>
                <a:lnTo>
                  <a:pt x="471068" y="53852"/>
                </a:lnTo>
                <a:lnTo>
                  <a:pt x="471434" y="52328"/>
                </a:lnTo>
                <a:lnTo>
                  <a:pt x="472196" y="50935"/>
                </a:lnTo>
                <a:lnTo>
                  <a:pt x="472958" y="49411"/>
                </a:lnTo>
                <a:lnTo>
                  <a:pt x="473963" y="48268"/>
                </a:lnTo>
                <a:lnTo>
                  <a:pt x="475487" y="47243"/>
                </a:lnTo>
                <a:lnTo>
                  <a:pt x="476890" y="46232"/>
                </a:lnTo>
                <a:lnTo>
                  <a:pt x="478535" y="45470"/>
                </a:lnTo>
                <a:lnTo>
                  <a:pt x="480578" y="44839"/>
                </a:lnTo>
                <a:lnTo>
                  <a:pt x="482498" y="44327"/>
                </a:lnTo>
                <a:lnTo>
                  <a:pt x="484784" y="44077"/>
                </a:lnTo>
                <a:lnTo>
                  <a:pt x="508132" y="44077"/>
                </a:lnTo>
                <a:lnTo>
                  <a:pt x="508132" y="36575"/>
                </a:lnTo>
                <a:lnTo>
                  <a:pt x="502554" y="34171"/>
                </a:lnTo>
                <a:lnTo>
                  <a:pt x="496061" y="32897"/>
                </a:lnTo>
                <a:close/>
              </a:path>
              <a:path w="512445" h="119379">
                <a:moveTo>
                  <a:pt x="508132" y="44077"/>
                </a:moveTo>
                <a:lnTo>
                  <a:pt x="495056" y="44077"/>
                </a:lnTo>
                <a:lnTo>
                  <a:pt x="502036" y="45982"/>
                </a:lnTo>
                <a:lnTo>
                  <a:pt x="508132" y="49910"/>
                </a:lnTo>
                <a:lnTo>
                  <a:pt x="508132" y="44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7" name="object 9">
            <a:extLst>
              <a:ext uri="{FF2B5EF4-FFF2-40B4-BE49-F238E27FC236}">
                <a16:creationId xmlns:a16="http://schemas.microsoft.com/office/drawing/2014/main" id="{1AC164AF-6B49-46DC-A0EF-7E68FC2A00AF}"/>
              </a:ext>
            </a:extLst>
          </p:cNvPr>
          <p:cNvSpPr>
            <a:spLocks/>
          </p:cNvSpPr>
          <p:nvPr/>
        </p:nvSpPr>
        <p:spPr bwMode="auto">
          <a:xfrm>
            <a:off x="3978275" y="5949950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8" name="object 10">
            <a:extLst>
              <a:ext uri="{FF2B5EF4-FFF2-40B4-BE49-F238E27FC236}">
                <a16:creationId xmlns:a16="http://schemas.microsoft.com/office/drawing/2014/main" id="{2277C606-AD71-46D8-ACED-343081CD5F00}"/>
              </a:ext>
            </a:extLst>
          </p:cNvPr>
          <p:cNvSpPr>
            <a:spLocks/>
          </p:cNvSpPr>
          <p:nvPr/>
        </p:nvSpPr>
        <p:spPr bwMode="auto">
          <a:xfrm>
            <a:off x="4387850" y="6080125"/>
            <a:ext cx="820738" cy="158750"/>
          </a:xfrm>
          <a:custGeom>
            <a:avLst/>
            <a:gdLst>
              <a:gd name="T0" fmla="*/ 13350 w 821689"/>
              <a:gd name="T1" fmla="*/ 25206 h 160020"/>
              <a:gd name="T2" fmla="*/ 14356 w 821689"/>
              <a:gd name="T3" fmla="*/ 25252 h 160020"/>
              <a:gd name="T4" fmla="*/ 79888 w 821689"/>
              <a:gd name="T5" fmla="*/ 104704 h 160020"/>
              <a:gd name="T6" fmla="*/ 79644 w 821689"/>
              <a:gd name="T7" fmla="*/ 101394 h 160020"/>
              <a:gd name="T8" fmla="*/ 121841 w 821689"/>
              <a:gd name="T9" fmla="*/ 56843 h 160020"/>
              <a:gd name="T10" fmla="*/ 142910 w 821689"/>
              <a:gd name="T11" fmla="*/ 122190 h 160020"/>
              <a:gd name="T12" fmla="*/ 141884 w 821689"/>
              <a:gd name="T13" fmla="*/ 110182 h 160020"/>
              <a:gd name="T14" fmla="*/ 129936 w 821689"/>
              <a:gd name="T15" fmla="*/ 72807 h 160020"/>
              <a:gd name="T16" fmla="*/ 177400 w 821689"/>
              <a:gd name="T17" fmla="*/ 48697 h 160020"/>
              <a:gd name="T18" fmla="*/ 156606 w 821689"/>
              <a:gd name="T19" fmla="*/ 112669 h 160020"/>
              <a:gd name="T20" fmla="*/ 168798 w 821689"/>
              <a:gd name="T21" fmla="*/ 55056 h 160020"/>
              <a:gd name="T22" fmla="*/ 182041 w 821689"/>
              <a:gd name="T23" fmla="*/ 54402 h 160020"/>
              <a:gd name="T24" fmla="*/ 232928 w 821689"/>
              <a:gd name="T25" fmla="*/ 123599 h 160020"/>
              <a:gd name="T26" fmla="*/ 229118 w 821689"/>
              <a:gd name="T27" fmla="*/ 111325 h 160020"/>
              <a:gd name="T28" fmla="*/ 242834 w 821689"/>
              <a:gd name="T29" fmla="*/ 111599 h 160020"/>
              <a:gd name="T30" fmla="*/ 197114 w 821689"/>
              <a:gd name="T31" fmla="*/ 50779 h 160020"/>
              <a:gd name="T32" fmla="*/ 224546 w 821689"/>
              <a:gd name="T33" fmla="*/ 39529 h 160020"/>
              <a:gd name="T34" fmla="*/ 294134 w 821689"/>
              <a:gd name="T35" fmla="*/ 108810 h 160020"/>
              <a:gd name="T36" fmla="*/ 321462 w 821689"/>
              <a:gd name="T37" fmla="*/ 55281 h 160020"/>
              <a:gd name="T38" fmla="*/ 342412 w 821689"/>
              <a:gd name="T39" fmla="*/ 121825 h 160020"/>
              <a:gd name="T40" fmla="*/ 321462 w 821689"/>
              <a:gd name="T41" fmla="*/ 55281 h 160020"/>
              <a:gd name="T42" fmla="*/ 336041 w 821689"/>
              <a:gd name="T43" fmla="*/ 108978 h 160020"/>
              <a:gd name="T44" fmla="*/ 285262 w 821689"/>
              <a:gd name="T45" fmla="*/ 103930 h 160020"/>
              <a:gd name="T46" fmla="*/ 310012 w 821689"/>
              <a:gd name="T47" fmla="*/ 57210 h 160020"/>
              <a:gd name="T48" fmla="*/ 377997 w 821689"/>
              <a:gd name="T49" fmla="*/ 93433 h 160020"/>
              <a:gd name="T50" fmla="*/ 438615 w 821689"/>
              <a:gd name="T51" fmla="*/ 117809 h 160020"/>
              <a:gd name="T52" fmla="*/ 390143 w 821689"/>
              <a:gd name="T53" fmla="*/ 90915 h 160020"/>
              <a:gd name="T54" fmla="*/ 446496 w 821689"/>
              <a:gd name="T55" fmla="*/ 48697 h 160020"/>
              <a:gd name="T56" fmla="*/ 426232 w 821689"/>
              <a:gd name="T57" fmla="*/ 48697 h 160020"/>
              <a:gd name="T58" fmla="*/ 432694 w 821689"/>
              <a:gd name="T59" fmla="*/ 109920 h 160020"/>
              <a:gd name="T60" fmla="*/ 456780 w 821689"/>
              <a:gd name="T61" fmla="*/ 69292 h 160020"/>
              <a:gd name="T62" fmla="*/ 491489 w 821689"/>
              <a:gd name="T63" fmla="*/ 121825 h 160020"/>
              <a:gd name="T64" fmla="*/ 491489 w 821689"/>
              <a:gd name="T65" fmla="*/ 39529 h 160020"/>
              <a:gd name="T66" fmla="*/ 493654 w 821689"/>
              <a:gd name="T67" fmla="*/ 50709 h 160020"/>
              <a:gd name="T68" fmla="*/ 521207 w 821689"/>
              <a:gd name="T69" fmla="*/ 39218 h 160020"/>
              <a:gd name="T70" fmla="*/ 521207 w 821689"/>
              <a:gd name="T71" fmla="*/ 52876 h 160020"/>
              <a:gd name="T72" fmla="*/ 549401 w 821689"/>
              <a:gd name="T73" fmla="*/ 82295 h 160020"/>
              <a:gd name="T74" fmla="*/ 566348 w 821689"/>
              <a:gd name="T75" fmla="*/ 82295 h 160020"/>
              <a:gd name="T76" fmla="*/ 584332 w 821689"/>
              <a:gd name="T77" fmla="*/ 39529 h 160020"/>
              <a:gd name="T78" fmla="*/ 620908 w 821689"/>
              <a:gd name="T79" fmla="*/ 2334 h 160020"/>
              <a:gd name="T80" fmla="*/ 622950 w 821689"/>
              <a:gd name="T81" fmla="*/ 18644 h 160020"/>
              <a:gd name="T82" fmla="*/ 633983 w 821689"/>
              <a:gd name="T83" fmla="*/ 7656 h 160020"/>
              <a:gd name="T84" fmla="*/ 618493 w 821689"/>
              <a:gd name="T85" fmla="*/ 39529 h 160020"/>
              <a:gd name="T86" fmla="*/ 658124 w 821689"/>
              <a:gd name="T87" fmla="*/ 121825 h 160020"/>
              <a:gd name="T88" fmla="*/ 671321 w 821689"/>
              <a:gd name="T89" fmla="*/ 39529 h 160020"/>
              <a:gd name="T90" fmla="*/ 713231 w 821689"/>
              <a:gd name="T91" fmla="*/ 121825 h 160020"/>
              <a:gd name="T92" fmla="*/ 680577 w 821689"/>
              <a:gd name="T93" fmla="*/ 43093 h 160020"/>
              <a:gd name="T94" fmla="*/ 717654 w 821689"/>
              <a:gd name="T95" fmla="*/ 44510 h 160020"/>
              <a:gd name="T96" fmla="*/ 774212 w 821689"/>
              <a:gd name="T97" fmla="*/ 159488 h 160020"/>
              <a:gd name="T98" fmla="*/ 751210 w 821689"/>
              <a:gd name="T99" fmla="*/ 141600 h 160020"/>
              <a:gd name="T100" fmla="*/ 775704 w 821689"/>
              <a:gd name="T101" fmla="*/ 149267 h 160020"/>
              <a:gd name="T102" fmla="*/ 773953 w 821689"/>
              <a:gd name="T103" fmla="*/ 38660 h 160020"/>
              <a:gd name="T104" fmla="*/ 787271 w 821689"/>
              <a:gd name="T105" fmla="*/ 123017 h 160020"/>
              <a:gd name="T106" fmla="*/ 761237 w 821689"/>
              <a:gd name="T107" fmla="*/ 98941 h 160020"/>
              <a:gd name="T108" fmla="*/ 776874 w 821689"/>
              <a:gd name="T109" fmla="*/ 48697 h 160020"/>
              <a:gd name="T110" fmla="*/ 791596 w 821689"/>
              <a:gd name="T111" fmla="*/ 48697 h 160020"/>
              <a:gd name="T112" fmla="*/ 801258 w 821689"/>
              <a:gd name="T113" fmla="*/ 104799 h 160020"/>
              <a:gd name="T114" fmla="*/ 821314 w 821689"/>
              <a:gd name="T115" fmla="*/ 50947 h 160020"/>
              <a:gd name="T116" fmla="*/ 821314 w 821689"/>
              <a:gd name="T117" fmla="*/ 50947 h 160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1689" h="160020">
                <a:moveTo>
                  <a:pt x="17525" y="6583"/>
                </a:moveTo>
                <a:lnTo>
                  <a:pt x="0" y="6583"/>
                </a:lnTo>
                <a:lnTo>
                  <a:pt x="0" y="121825"/>
                </a:lnTo>
                <a:lnTo>
                  <a:pt x="13472" y="121825"/>
                </a:lnTo>
                <a:lnTo>
                  <a:pt x="13460" y="29967"/>
                </a:lnTo>
                <a:lnTo>
                  <a:pt x="13350" y="25206"/>
                </a:lnTo>
                <a:lnTo>
                  <a:pt x="12832" y="22741"/>
                </a:lnTo>
                <a:lnTo>
                  <a:pt x="27831" y="22741"/>
                </a:lnTo>
                <a:lnTo>
                  <a:pt x="17525" y="6583"/>
                </a:lnTo>
                <a:close/>
              </a:path>
              <a:path w="821689" h="160020">
                <a:moveTo>
                  <a:pt x="27831" y="22741"/>
                </a:moveTo>
                <a:lnTo>
                  <a:pt x="13350" y="22741"/>
                </a:lnTo>
                <a:lnTo>
                  <a:pt x="14356" y="25252"/>
                </a:lnTo>
                <a:lnTo>
                  <a:pt x="15514" y="27669"/>
                </a:lnTo>
                <a:lnTo>
                  <a:pt x="17038" y="29967"/>
                </a:lnTo>
                <a:lnTo>
                  <a:pt x="76352" y="121825"/>
                </a:lnTo>
                <a:lnTo>
                  <a:pt x="92963" y="121825"/>
                </a:lnTo>
                <a:lnTo>
                  <a:pt x="92963" y="104704"/>
                </a:lnTo>
                <a:lnTo>
                  <a:pt x="79888" y="104704"/>
                </a:lnTo>
                <a:lnTo>
                  <a:pt x="79247" y="103324"/>
                </a:lnTo>
                <a:lnTo>
                  <a:pt x="27831" y="22741"/>
                </a:lnTo>
                <a:close/>
              </a:path>
              <a:path w="821689" h="160020">
                <a:moveTo>
                  <a:pt x="92963" y="6583"/>
                </a:moveTo>
                <a:lnTo>
                  <a:pt x="79400" y="6583"/>
                </a:lnTo>
                <a:lnTo>
                  <a:pt x="79400" y="95737"/>
                </a:lnTo>
                <a:lnTo>
                  <a:pt x="79644" y="101394"/>
                </a:lnTo>
                <a:lnTo>
                  <a:pt x="80284" y="104704"/>
                </a:lnTo>
                <a:lnTo>
                  <a:pt x="92963" y="104704"/>
                </a:lnTo>
                <a:lnTo>
                  <a:pt x="92963" y="6583"/>
                </a:lnTo>
                <a:close/>
              </a:path>
              <a:path w="821689" h="160020">
                <a:moveTo>
                  <a:pt x="143973" y="39107"/>
                </a:moveTo>
                <a:lnTo>
                  <a:pt x="133474" y="44968"/>
                </a:lnTo>
                <a:lnTo>
                  <a:pt x="121841" y="56843"/>
                </a:lnTo>
                <a:lnTo>
                  <a:pt x="117524" y="68431"/>
                </a:lnTo>
                <a:lnTo>
                  <a:pt x="116119" y="82832"/>
                </a:lnTo>
                <a:lnTo>
                  <a:pt x="117689" y="94832"/>
                </a:lnTo>
                <a:lnTo>
                  <a:pt x="122566" y="106110"/>
                </a:lnTo>
                <a:lnTo>
                  <a:pt x="131893" y="117657"/>
                </a:lnTo>
                <a:lnTo>
                  <a:pt x="142910" y="122190"/>
                </a:lnTo>
                <a:lnTo>
                  <a:pt x="158503" y="123587"/>
                </a:lnTo>
                <a:lnTo>
                  <a:pt x="171592" y="121171"/>
                </a:lnTo>
                <a:lnTo>
                  <a:pt x="182117" y="115884"/>
                </a:lnTo>
                <a:lnTo>
                  <a:pt x="181697" y="112669"/>
                </a:lnTo>
                <a:lnTo>
                  <a:pt x="148346" y="112669"/>
                </a:lnTo>
                <a:lnTo>
                  <a:pt x="141884" y="110182"/>
                </a:lnTo>
                <a:lnTo>
                  <a:pt x="132466" y="100215"/>
                </a:lnTo>
                <a:lnTo>
                  <a:pt x="129936" y="93143"/>
                </a:lnTo>
                <a:lnTo>
                  <a:pt x="129692" y="83987"/>
                </a:lnTo>
                <a:lnTo>
                  <a:pt x="187848" y="83987"/>
                </a:lnTo>
                <a:lnTo>
                  <a:pt x="187135" y="72807"/>
                </a:lnTo>
                <a:lnTo>
                  <a:pt x="129936" y="72807"/>
                </a:lnTo>
                <a:lnTo>
                  <a:pt x="130942" y="65629"/>
                </a:lnTo>
                <a:lnTo>
                  <a:pt x="133624" y="59816"/>
                </a:lnTo>
                <a:lnTo>
                  <a:pt x="137921" y="55363"/>
                </a:lnTo>
                <a:lnTo>
                  <a:pt x="142250" y="50922"/>
                </a:lnTo>
                <a:lnTo>
                  <a:pt x="147584" y="48697"/>
                </a:lnTo>
                <a:lnTo>
                  <a:pt x="177400" y="48697"/>
                </a:lnTo>
                <a:lnTo>
                  <a:pt x="172431" y="42590"/>
                </a:lnTo>
                <a:lnTo>
                  <a:pt x="161394" y="39264"/>
                </a:lnTo>
                <a:lnTo>
                  <a:pt x="143973" y="39107"/>
                </a:lnTo>
                <a:close/>
              </a:path>
              <a:path w="821689" h="160020">
                <a:moveTo>
                  <a:pt x="180644" y="104619"/>
                </a:moveTo>
                <a:lnTo>
                  <a:pt x="169127" y="110655"/>
                </a:lnTo>
                <a:lnTo>
                  <a:pt x="156606" y="112669"/>
                </a:lnTo>
                <a:lnTo>
                  <a:pt x="181697" y="112669"/>
                </a:lnTo>
                <a:lnTo>
                  <a:pt x="180644" y="104619"/>
                </a:lnTo>
                <a:close/>
              </a:path>
              <a:path w="821689" h="160020">
                <a:moveTo>
                  <a:pt x="177400" y="48697"/>
                </a:moveTo>
                <a:lnTo>
                  <a:pt x="160172" y="48697"/>
                </a:lnTo>
                <a:lnTo>
                  <a:pt x="165232" y="50816"/>
                </a:lnTo>
                <a:lnTo>
                  <a:pt x="168798" y="55056"/>
                </a:lnTo>
                <a:lnTo>
                  <a:pt x="172486" y="59280"/>
                </a:lnTo>
                <a:lnTo>
                  <a:pt x="174254" y="65199"/>
                </a:lnTo>
                <a:lnTo>
                  <a:pt x="174376" y="72807"/>
                </a:lnTo>
                <a:lnTo>
                  <a:pt x="187135" y="72807"/>
                </a:lnTo>
                <a:lnTo>
                  <a:pt x="186674" y="65588"/>
                </a:lnTo>
                <a:lnTo>
                  <a:pt x="182041" y="54402"/>
                </a:lnTo>
                <a:lnTo>
                  <a:pt x="177400" y="48697"/>
                </a:lnTo>
                <a:close/>
              </a:path>
              <a:path w="821689" h="160020">
                <a:moveTo>
                  <a:pt x="224546" y="50779"/>
                </a:moveTo>
                <a:lnTo>
                  <a:pt x="211348" y="50779"/>
                </a:lnTo>
                <a:lnTo>
                  <a:pt x="212335" y="108742"/>
                </a:lnTo>
                <a:lnTo>
                  <a:pt x="219272" y="119884"/>
                </a:lnTo>
                <a:lnTo>
                  <a:pt x="232928" y="123599"/>
                </a:lnTo>
                <a:lnTo>
                  <a:pt x="238018" y="123599"/>
                </a:lnTo>
                <a:lnTo>
                  <a:pt x="242072" y="122742"/>
                </a:lnTo>
                <a:lnTo>
                  <a:pt x="245242" y="121026"/>
                </a:lnTo>
                <a:lnTo>
                  <a:pt x="245242" y="112501"/>
                </a:lnTo>
                <a:lnTo>
                  <a:pt x="232288" y="112501"/>
                </a:lnTo>
                <a:lnTo>
                  <a:pt x="229118" y="111325"/>
                </a:lnTo>
                <a:lnTo>
                  <a:pt x="227350" y="108978"/>
                </a:lnTo>
                <a:lnTo>
                  <a:pt x="225430" y="106609"/>
                </a:lnTo>
                <a:lnTo>
                  <a:pt x="224546" y="102681"/>
                </a:lnTo>
                <a:lnTo>
                  <a:pt x="224546" y="50779"/>
                </a:lnTo>
                <a:close/>
              </a:path>
              <a:path w="821689" h="160020">
                <a:moveTo>
                  <a:pt x="245242" y="109776"/>
                </a:moveTo>
                <a:lnTo>
                  <a:pt x="242834" y="111599"/>
                </a:lnTo>
                <a:lnTo>
                  <a:pt x="239908" y="112501"/>
                </a:lnTo>
                <a:lnTo>
                  <a:pt x="245242" y="112501"/>
                </a:lnTo>
                <a:lnTo>
                  <a:pt x="245242" y="109776"/>
                </a:lnTo>
                <a:close/>
              </a:path>
              <a:path w="821689" h="160020">
                <a:moveTo>
                  <a:pt x="245242" y="39529"/>
                </a:moveTo>
                <a:lnTo>
                  <a:pt x="197114" y="39529"/>
                </a:lnTo>
                <a:lnTo>
                  <a:pt x="197114" y="50779"/>
                </a:lnTo>
                <a:lnTo>
                  <a:pt x="245242" y="50779"/>
                </a:lnTo>
                <a:lnTo>
                  <a:pt x="245242" y="39529"/>
                </a:lnTo>
                <a:close/>
              </a:path>
              <a:path w="821689" h="160020">
                <a:moveTo>
                  <a:pt x="224546" y="15194"/>
                </a:moveTo>
                <a:lnTo>
                  <a:pt x="211348" y="19443"/>
                </a:lnTo>
                <a:lnTo>
                  <a:pt x="211348" y="39529"/>
                </a:lnTo>
                <a:lnTo>
                  <a:pt x="224546" y="39529"/>
                </a:lnTo>
                <a:lnTo>
                  <a:pt x="224546" y="15194"/>
                </a:lnTo>
                <a:close/>
              </a:path>
              <a:path w="821689" h="160020">
                <a:moveTo>
                  <a:pt x="265816" y="39529"/>
                </a:moveTo>
                <a:lnTo>
                  <a:pt x="251978" y="39529"/>
                </a:lnTo>
                <a:lnTo>
                  <a:pt x="276880" y="121825"/>
                </a:lnTo>
                <a:lnTo>
                  <a:pt x="290078" y="121825"/>
                </a:lnTo>
                <a:lnTo>
                  <a:pt x="294134" y="108810"/>
                </a:lnTo>
                <a:lnTo>
                  <a:pt x="283982" y="108810"/>
                </a:lnTo>
                <a:lnTo>
                  <a:pt x="283738" y="105762"/>
                </a:lnTo>
                <a:lnTo>
                  <a:pt x="283463" y="103287"/>
                </a:lnTo>
                <a:lnTo>
                  <a:pt x="282854" y="101419"/>
                </a:lnTo>
                <a:lnTo>
                  <a:pt x="265816" y="39529"/>
                </a:lnTo>
                <a:close/>
              </a:path>
              <a:path w="821689" h="160020">
                <a:moveTo>
                  <a:pt x="321462" y="55281"/>
                </a:moveTo>
                <a:lnTo>
                  <a:pt x="310530" y="55281"/>
                </a:lnTo>
                <a:lnTo>
                  <a:pt x="310774" y="58128"/>
                </a:lnTo>
                <a:lnTo>
                  <a:pt x="311170" y="60664"/>
                </a:lnTo>
                <a:lnTo>
                  <a:pt x="311810" y="62925"/>
                </a:lnTo>
                <a:lnTo>
                  <a:pt x="328818" y="121825"/>
                </a:lnTo>
                <a:lnTo>
                  <a:pt x="342412" y="121825"/>
                </a:lnTo>
                <a:lnTo>
                  <a:pt x="346276" y="108978"/>
                </a:lnTo>
                <a:lnTo>
                  <a:pt x="335432" y="108978"/>
                </a:lnTo>
                <a:lnTo>
                  <a:pt x="335036" y="106024"/>
                </a:lnTo>
                <a:lnTo>
                  <a:pt x="334670" y="103561"/>
                </a:lnTo>
                <a:lnTo>
                  <a:pt x="334152" y="101571"/>
                </a:lnTo>
                <a:lnTo>
                  <a:pt x="321462" y="55281"/>
                </a:lnTo>
                <a:close/>
              </a:path>
              <a:path w="821689" h="160020">
                <a:moveTo>
                  <a:pt x="367162" y="39529"/>
                </a:moveTo>
                <a:lnTo>
                  <a:pt x="354086" y="39529"/>
                </a:lnTo>
                <a:lnTo>
                  <a:pt x="337322" y="101571"/>
                </a:lnTo>
                <a:lnTo>
                  <a:pt x="336560" y="104418"/>
                </a:lnTo>
                <a:lnTo>
                  <a:pt x="336041" y="106884"/>
                </a:lnTo>
                <a:lnTo>
                  <a:pt x="336041" y="108978"/>
                </a:lnTo>
                <a:lnTo>
                  <a:pt x="346276" y="108978"/>
                </a:lnTo>
                <a:lnTo>
                  <a:pt x="367162" y="39529"/>
                </a:lnTo>
                <a:close/>
              </a:path>
              <a:path w="821689" h="160020">
                <a:moveTo>
                  <a:pt x="317144" y="39529"/>
                </a:moveTo>
                <a:lnTo>
                  <a:pt x="305074" y="39529"/>
                </a:lnTo>
                <a:lnTo>
                  <a:pt x="286146" y="101251"/>
                </a:lnTo>
                <a:lnTo>
                  <a:pt x="285262" y="103930"/>
                </a:lnTo>
                <a:lnTo>
                  <a:pt x="284866" y="106454"/>
                </a:lnTo>
                <a:lnTo>
                  <a:pt x="284622" y="108810"/>
                </a:lnTo>
                <a:lnTo>
                  <a:pt x="294134" y="108810"/>
                </a:lnTo>
                <a:lnTo>
                  <a:pt x="308488" y="62758"/>
                </a:lnTo>
                <a:lnTo>
                  <a:pt x="309524" y="59710"/>
                </a:lnTo>
                <a:lnTo>
                  <a:pt x="310012" y="57210"/>
                </a:lnTo>
                <a:lnTo>
                  <a:pt x="310133" y="55281"/>
                </a:lnTo>
                <a:lnTo>
                  <a:pt x="321462" y="55281"/>
                </a:lnTo>
                <a:lnTo>
                  <a:pt x="317144" y="39529"/>
                </a:lnTo>
                <a:close/>
              </a:path>
              <a:path w="821689" h="160020">
                <a:moveTo>
                  <a:pt x="406806" y="38986"/>
                </a:moveTo>
                <a:lnTo>
                  <a:pt x="378064" y="75344"/>
                </a:lnTo>
                <a:lnTo>
                  <a:pt x="377997" y="93433"/>
                </a:lnTo>
                <a:lnTo>
                  <a:pt x="382728" y="104763"/>
                </a:lnTo>
                <a:lnTo>
                  <a:pt x="391957" y="116153"/>
                </a:lnTo>
                <a:lnTo>
                  <a:pt x="403095" y="121853"/>
                </a:lnTo>
                <a:lnTo>
                  <a:pt x="416692" y="123754"/>
                </a:lnTo>
                <a:lnTo>
                  <a:pt x="427258" y="122611"/>
                </a:lnTo>
                <a:lnTo>
                  <a:pt x="438615" y="117809"/>
                </a:lnTo>
                <a:lnTo>
                  <a:pt x="444538" y="112669"/>
                </a:lnTo>
                <a:lnTo>
                  <a:pt x="409346" y="112669"/>
                </a:lnTo>
                <a:lnTo>
                  <a:pt x="402610" y="109846"/>
                </a:lnTo>
                <a:lnTo>
                  <a:pt x="397642" y="104229"/>
                </a:lnTo>
                <a:lnTo>
                  <a:pt x="392704" y="98596"/>
                </a:lnTo>
                <a:lnTo>
                  <a:pt x="390143" y="90915"/>
                </a:lnTo>
                <a:lnTo>
                  <a:pt x="390143" y="71045"/>
                </a:lnTo>
                <a:lnTo>
                  <a:pt x="392704" y="63090"/>
                </a:lnTo>
                <a:lnTo>
                  <a:pt x="397520" y="57342"/>
                </a:lnTo>
                <a:lnTo>
                  <a:pt x="402488" y="51578"/>
                </a:lnTo>
                <a:lnTo>
                  <a:pt x="409193" y="48697"/>
                </a:lnTo>
                <a:lnTo>
                  <a:pt x="446496" y="48697"/>
                </a:lnTo>
                <a:lnTo>
                  <a:pt x="445092" y="46746"/>
                </a:lnTo>
                <a:lnTo>
                  <a:pt x="436975" y="41755"/>
                </a:lnTo>
                <a:lnTo>
                  <a:pt x="424854" y="39093"/>
                </a:lnTo>
                <a:lnTo>
                  <a:pt x="406806" y="38986"/>
                </a:lnTo>
                <a:close/>
              </a:path>
              <a:path w="821689" h="160020">
                <a:moveTo>
                  <a:pt x="446496" y="48697"/>
                </a:moveTo>
                <a:lnTo>
                  <a:pt x="426232" y="48697"/>
                </a:lnTo>
                <a:lnTo>
                  <a:pt x="432694" y="51483"/>
                </a:lnTo>
                <a:lnTo>
                  <a:pt x="441838" y="62627"/>
                </a:lnTo>
                <a:lnTo>
                  <a:pt x="444124" y="70558"/>
                </a:lnTo>
                <a:lnTo>
                  <a:pt x="444124" y="91025"/>
                </a:lnTo>
                <a:lnTo>
                  <a:pt x="441838" y="98871"/>
                </a:lnTo>
                <a:lnTo>
                  <a:pt x="432694" y="109920"/>
                </a:lnTo>
                <a:lnTo>
                  <a:pt x="426232" y="112669"/>
                </a:lnTo>
                <a:lnTo>
                  <a:pt x="444538" y="112669"/>
                </a:lnTo>
                <a:lnTo>
                  <a:pt x="449456" y="108401"/>
                </a:lnTo>
                <a:lnTo>
                  <a:pt x="453985" y="99501"/>
                </a:lnTo>
                <a:lnTo>
                  <a:pt x="456465" y="86987"/>
                </a:lnTo>
                <a:lnTo>
                  <a:pt x="456780" y="69292"/>
                </a:lnTo>
                <a:lnTo>
                  <a:pt x="452795" y="57452"/>
                </a:lnTo>
                <a:lnTo>
                  <a:pt x="446496" y="48697"/>
                </a:lnTo>
                <a:close/>
              </a:path>
              <a:path w="821689" h="160020">
                <a:moveTo>
                  <a:pt x="491489" y="39529"/>
                </a:moveTo>
                <a:lnTo>
                  <a:pt x="478292" y="39529"/>
                </a:lnTo>
                <a:lnTo>
                  <a:pt x="478292" y="121825"/>
                </a:lnTo>
                <a:lnTo>
                  <a:pt x="491489" y="121825"/>
                </a:lnTo>
                <a:lnTo>
                  <a:pt x="491489" y="70710"/>
                </a:lnTo>
                <a:lnTo>
                  <a:pt x="493410" y="63483"/>
                </a:lnTo>
                <a:lnTo>
                  <a:pt x="497220" y="58174"/>
                </a:lnTo>
                <a:lnTo>
                  <a:pt x="498395" y="56485"/>
                </a:lnTo>
                <a:lnTo>
                  <a:pt x="491489" y="56485"/>
                </a:lnTo>
                <a:lnTo>
                  <a:pt x="491489" y="39529"/>
                </a:lnTo>
                <a:close/>
              </a:path>
              <a:path w="821689" h="160020">
                <a:moveTo>
                  <a:pt x="516788" y="38087"/>
                </a:moveTo>
                <a:lnTo>
                  <a:pt x="508650" y="38087"/>
                </a:lnTo>
                <a:lnTo>
                  <a:pt x="504322" y="39709"/>
                </a:lnTo>
                <a:lnTo>
                  <a:pt x="500390" y="42946"/>
                </a:lnTo>
                <a:lnTo>
                  <a:pt x="496580" y="46186"/>
                </a:lnTo>
                <a:lnTo>
                  <a:pt x="493654" y="50709"/>
                </a:lnTo>
                <a:lnTo>
                  <a:pt x="491764" y="56485"/>
                </a:lnTo>
                <a:lnTo>
                  <a:pt x="498395" y="56485"/>
                </a:lnTo>
                <a:lnTo>
                  <a:pt x="500908" y="52876"/>
                </a:lnTo>
                <a:lnTo>
                  <a:pt x="505602" y="50221"/>
                </a:lnTo>
                <a:lnTo>
                  <a:pt x="521207" y="50221"/>
                </a:lnTo>
                <a:lnTo>
                  <a:pt x="521207" y="39218"/>
                </a:lnTo>
                <a:lnTo>
                  <a:pt x="519440" y="38468"/>
                </a:lnTo>
                <a:lnTo>
                  <a:pt x="516788" y="38087"/>
                </a:lnTo>
                <a:close/>
              </a:path>
              <a:path w="821689" h="160020">
                <a:moveTo>
                  <a:pt x="521207" y="50221"/>
                </a:moveTo>
                <a:lnTo>
                  <a:pt x="515630" y="50221"/>
                </a:lnTo>
                <a:lnTo>
                  <a:pt x="518921" y="51102"/>
                </a:lnTo>
                <a:lnTo>
                  <a:pt x="521207" y="52876"/>
                </a:lnTo>
                <a:lnTo>
                  <a:pt x="521207" y="50221"/>
                </a:lnTo>
                <a:close/>
              </a:path>
              <a:path w="821689" h="160020">
                <a:moveTo>
                  <a:pt x="549401" y="0"/>
                </a:moveTo>
                <a:lnTo>
                  <a:pt x="536204" y="0"/>
                </a:lnTo>
                <a:lnTo>
                  <a:pt x="536204" y="121825"/>
                </a:lnTo>
                <a:lnTo>
                  <a:pt x="549401" y="121825"/>
                </a:lnTo>
                <a:lnTo>
                  <a:pt x="549401" y="82295"/>
                </a:lnTo>
                <a:lnTo>
                  <a:pt x="566348" y="82295"/>
                </a:lnTo>
                <a:lnTo>
                  <a:pt x="563392" y="79235"/>
                </a:lnTo>
                <a:lnTo>
                  <a:pt x="565328" y="77224"/>
                </a:lnTo>
                <a:lnTo>
                  <a:pt x="549401" y="77224"/>
                </a:lnTo>
                <a:lnTo>
                  <a:pt x="549401" y="0"/>
                </a:lnTo>
                <a:close/>
              </a:path>
              <a:path w="821689" h="160020">
                <a:moveTo>
                  <a:pt x="566348" y="82295"/>
                </a:moveTo>
                <a:lnTo>
                  <a:pt x="549676" y="82295"/>
                </a:lnTo>
                <a:lnTo>
                  <a:pt x="586130" y="121825"/>
                </a:lnTo>
                <a:lnTo>
                  <a:pt x="604540" y="121825"/>
                </a:lnTo>
                <a:lnTo>
                  <a:pt x="566348" y="82295"/>
                </a:lnTo>
                <a:close/>
              </a:path>
              <a:path w="821689" h="160020">
                <a:moveTo>
                  <a:pt x="601614" y="39529"/>
                </a:moveTo>
                <a:lnTo>
                  <a:pt x="584332" y="39529"/>
                </a:lnTo>
                <a:lnTo>
                  <a:pt x="549676" y="77224"/>
                </a:lnTo>
                <a:lnTo>
                  <a:pt x="565328" y="77224"/>
                </a:lnTo>
                <a:lnTo>
                  <a:pt x="601614" y="39529"/>
                </a:lnTo>
                <a:close/>
              </a:path>
              <a:path w="821689" h="160020">
                <a:moveTo>
                  <a:pt x="627644" y="1523"/>
                </a:moveTo>
                <a:lnTo>
                  <a:pt x="622950" y="1523"/>
                </a:lnTo>
                <a:lnTo>
                  <a:pt x="620908" y="2334"/>
                </a:lnTo>
                <a:lnTo>
                  <a:pt x="617616" y="5608"/>
                </a:lnTo>
                <a:lnTo>
                  <a:pt x="616732" y="7656"/>
                </a:lnTo>
                <a:lnTo>
                  <a:pt x="616732" y="12585"/>
                </a:lnTo>
                <a:lnTo>
                  <a:pt x="617616" y="14621"/>
                </a:lnTo>
                <a:lnTo>
                  <a:pt x="620908" y="17836"/>
                </a:lnTo>
                <a:lnTo>
                  <a:pt x="622950" y="18644"/>
                </a:lnTo>
                <a:lnTo>
                  <a:pt x="627644" y="18644"/>
                </a:lnTo>
                <a:lnTo>
                  <a:pt x="629686" y="17800"/>
                </a:lnTo>
                <a:lnTo>
                  <a:pt x="631454" y="16157"/>
                </a:lnTo>
                <a:lnTo>
                  <a:pt x="633100" y="14490"/>
                </a:lnTo>
                <a:lnTo>
                  <a:pt x="633983" y="12478"/>
                </a:lnTo>
                <a:lnTo>
                  <a:pt x="633983" y="7656"/>
                </a:lnTo>
                <a:lnTo>
                  <a:pt x="633100" y="5608"/>
                </a:lnTo>
                <a:lnTo>
                  <a:pt x="631454" y="3977"/>
                </a:lnTo>
                <a:lnTo>
                  <a:pt x="629686" y="2334"/>
                </a:lnTo>
                <a:lnTo>
                  <a:pt x="627644" y="1523"/>
                </a:lnTo>
                <a:close/>
              </a:path>
              <a:path w="821689" h="160020">
                <a:moveTo>
                  <a:pt x="631697" y="39529"/>
                </a:moveTo>
                <a:lnTo>
                  <a:pt x="618493" y="39529"/>
                </a:lnTo>
                <a:lnTo>
                  <a:pt x="618493" y="121825"/>
                </a:lnTo>
                <a:lnTo>
                  <a:pt x="631697" y="121825"/>
                </a:lnTo>
                <a:lnTo>
                  <a:pt x="631697" y="39529"/>
                </a:lnTo>
                <a:close/>
              </a:path>
              <a:path w="821689" h="160020">
                <a:moveTo>
                  <a:pt x="671321" y="39529"/>
                </a:moveTo>
                <a:lnTo>
                  <a:pt x="658124" y="39529"/>
                </a:lnTo>
                <a:lnTo>
                  <a:pt x="658124" y="121825"/>
                </a:lnTo>
                <a:lnTo>
                  <a:pt x="671321" y="121825"/>
                </a:lnTo>
                <a:lnTo>
                  <a:pt x="671321" y="67342"/>
                </a:lnTo>
                <a:lnTo>
                  <a:pt x="673486" y="61078"/>
                </a:lnTo>
                <a:lnTo>
                  <a:pt x="680373" y="53196"/>
                </a:lnTo>
                <a:lnTo>
                  <a:pt x="671321" y="53196"/>
                </a:lnTo>
                <a:lnTo>
                  <a:pt x="671321" y="39529"/>
                </a:lnTo>
                <a:close/>
              </a:path>
              <a:path w="821689" h="160020">
                <a:moveTo>
                  <a:pt x="720094" y="48697"/>
                </a:moveTo>
                <a:lnTo>
                  <a:pt x="687598" y="48697"/>
                </a:lnTo>
                <a:lnTo>
                  <a:pt x="701525" y="49919"/>
                </a:lnTo>
                <a:lnTo>
                  <a:pt x="710307" y="58380"/>
                </a:lnTo>
                <a:lnTo>
                  <a:pt x="713231" y="74901"/>
                </a:lnTo>
                <a:lnTo>
                  <a:pt x="713231" y="121825"/>
                </a:lnTo>
                <a:lnTo>
                  <a:pt x="726460" y="121825"/>
                </a:lnTo>
                <a:lnTo>
                  <a:pt x="726377" y="68116"/>
                </a:lnTo>
                <a:lnTo>
                  <a:pt x="723983" y="55372"/>
                </a:lnTo>
                <a:lnTo>
                  <a:pt x="720094" y="48697"/>
                </a:lnTo>
                <a:close/>
              </a:path>
              <a:path w="821689" h="160020">
                <a:moveTo>
                  <a:pt x="692331" y="38142"/>
                </a:moveTo>
                <a:lnTo>
                  <a:pt x="680577" y="43093"/>
                </a:lnTo>
                <a:lnTo>
                  <a:pt x="671596" y="53196"/>
                </a:lnTo>
                <a:lnTo>
                  <a:pt x="680373" y="53196"/>
                </a:lnTo>
                <a:lnTo>
                  <a:pt x="682142" y="51172"/>
                </a:lnTo>
                <a:lnTo>
                  <a:pt x="687598" y="48697"/>
                </a:lnTo>
                <a:lnTo>
                  <a:pt x="720094" y="48697"/>
                </a:lnTo>
                <a:lnTo>
                  <a:pt x="717654" y="44510"/>
                </a:lnTo>
                <a:lnTo>
                  <a:pt x="708322" y="39419"/>
                </a:lnTo>
                <a:lnTo>
                  <a:pt x="692331" y="38142"/>
                </a:lnTo>
                <a:close/>
              </a:path>
              <a:path w="821689" h="160020">
                <a:moveTo>
                  <a:pt x="751210" y="141600"/>
                </a:moveTo>
                <a:lnTo>
                  <a:pt x="753535" y="155874"/>
                </a:lnTo>
                <a:lnTo>
                  <a:pt x="761912" y="158378"/>
                </a:lnTo>
                <a:lnTo>
                  <a:pt x="774212" y="159488"/>
                </a:lnTo>
                <a:lnTo>
                  <a:pt x="792861" y="158937"/>
                </a:lnTo>
                <a:lnTo>
                  <a:pt x="805300" y="153593"/>
                </a:lnTo>
                <a:lnTo>
                  <a:pt x="809544" y="149267"/>
                </a:lnTo>
                <a:lnTo>
                  <a:pt x="775704" y="149267"/>
                </a:lnTo>
                <a:lnTo>
                  <a:pt x="763732" y="147062"/>
                </a:lnTo>
                <a:lnTo>
                  <a:pt x="751210" y="141600"/>
                </a:lnTo>
                <a:close/>
              </a:path>
              <a:path w="821689" h="160020">
                <a:moveTo>
                  <a:pt x="821314" y="108015"/>
                </a:moveTo>
                <a:lnTo>
                  <a:pt x="808116" y="108015"/>
                </a:lnTo>
                <a:lnTo>
                  <a:pt x="807253" y="126958"/>
                </a:lnTo>
                <a:lnTo>
                  <a:pt x="801940" y="139374"/>
                </a:lnTo>
                <a:lnTo>
                  <a:pt x="791523" y="146814"/>
                </a:lnTo>
                <a:lnTo>
                  <a:pt x="775704" y="149267"/>
                </a:lnTo>
                <a:lnTo>
                  <a:pt x="809544" y="149267"/>
                </a:lnTo>
                <a:lnTo>
                  <a:pt x="814192" y="144529"/>
                </a:lnTo>
                <a:lnTo>
                  <a:pt x="819532" y="131745"/>
                </a:lnTo>
                <a:lnTo>
                  <a:pt x="821314" y="115241"/>
                </a:lnTo>
                <a:lnTo>
                  <a:pt x="821314" y="108015"/>
                </a:lnTo>
                <a:close/>
              </a:path>
              <a:path w="821689" h="160020">
                <a:moveTo>
                  <a:pt x="773953" y="38660"/>
                </a:moveTo>
                <a:lnTo>
                  <a:pt x="746699" y="76713"/>
                </a:lnTo>
                <a:lnTo>
                  <a:pt x="746653" y="94643"/>
                </a:lnTo>
                <a:lnTo>
                  <a:pt x="751155" y="105932"/>
                </a:lnTo>
                <a:lnTo>
                  <a:pt x="760345" y="117771"/>
                </a:lnTo>
                <a:lnTo>
                  <a:pt x="771017" y="122077"/>
                </a:lnTo>
                <a:lnTo>
                  <a:pt x="787271" y="123017"/>
                </a:lnTo>
                <a:lnTo>
                  <a:pt x="799039" y="117933"/>
                </a:lnTo>
                <a:lnTo>
                  <a:pt x="803727" y="112669"/>
                </a:lnTo>
                <a:lnTo>
                  <a:pt x="775868" y="112669"/>
                </a:lnTo>
                <a:lnTo>
                  <a:pt x="770016" y="109932"/>
                </a:lnTo>
                <a:lnTo>
                  <a:pt x="765566" y="104430"/>
                </a:lnTo>
                <a:lnTo>
                  <a:pt x="761237" y="98941"/>
                </a:lnTo>
                <a:lnTo>
                  <a:pt x="758951" y="91619"/>
                </a:lnTo>
                <a:lnTo>
                  <a:pt x="758953" y="81908"/>
                </a:lnTo>
                <a:lnTo>
                  <a:pt x="760745" y="68026"/>
                </a:lnTo>
                <a:lnTo>
                  <a:pt x="765962" y="57579"/>
                </a:lnTo>
                <a:lnTo>
                  <a:pt x="770534" y="51660"/>
                </a:lnTo>
                <a:lnTo>
                  <a:pt x="776874" y="48697"/>
                </a:lnTo>
                <a:lnTo>
                  <a:pt x="806071" y="48697"/>
                </a:lnTo>
                <a:lnTo>
                  <a:pt x="801777" y="43974"/>
                </a:lnTo>
                <a:lnTo>
                  <a:pt x="791042" y="39484"/>
                </a:lnTo>
                <a:lnTo>
                  <a:pt x="773953" y="38660"/>
                </a:lnTo>
                <a:close/>
              </a:path>
              <a:path w="821689" h="160020">
                <a:moveTo>
                  <a:pt x="806071" y="48697"/>
                </a:moveTo>
                <a:lnTo>
                  <a:pt x="791596" y="48697"/>
                </a:lnTo>
                <a:lnTo>
                  <a:pt x="797051" y="51029"/>
                </a:lnTo>
                <a:lnTo>
                  <a:pt x="805952" y="60353"/>
                </a:lnTo>
                <a:lnTo>
                  <a:pt x="808116" y="65949"/>
                </a:lnTo>
                <a:lnTo>
                  <a:pt x="808116" y="92820"/>
                </a:lnTo>
                <a:lnTo>
                  <a:pt x="805830" y="99538"/>
                </a:lnTo>
                <a:lnTo>
                  <a:pt x="801258" y="104799"/>
                </a:lnTo>
                <a:lnTo>
                  <a:pt x="796564" y="110038"/>
                </a:lnTo>
                <a:lnTo>
                  <a:pt x="790590" y="112669"/>
                </a:lnTo>
                <a:lnTo>
                  <a:pt x="803727" y="112669"/>
                </a:lnTo>
                <a:lnTo>
                  <a:pt x="807872" y="108015"/>
                </a:lnTo>
                <a:lnTo>
                  <a:pt x="821314" y="108015"/>
                </a:lnTo>
                <a:lnTo>
                  <a:pt x="821314" y="50947"/>
                </a:lnTo>
                <a:lnTo>
                  <a:pt x="808116" y="50947"/>
                </a:lnTo>
                <a:lnTo>
                  <a:pt x="806071" y="48697"/>
                </a:lnTo>
                <a:close/>
              </a:path>
              <a:path w="821689" h="160020">
                <a:moveTo>
                  <a:pt x="821314" y="39529"/>
                </a:moveTo>
                <a:lnTo>
                  <a:pt x="808116" y="39529"/>
                </a:lnTo>
                <a:lnTo>
                  <a:pt x="808116" y="50947"/>
                </a:lnTo>
                <a:lnTo>
                  <a:pt x="821314" y="50947"/>
                </a:lnTo>
                <a:lnTo>
                  <a:pt x="821314" y="395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79" name="object 11">
            <a:extLst>
              <a:ext uri="{FF2B5EF4-FFF2-40B4-BE49-F238E27FC236}">
                <a16:creationId xmlns:a16="http://schemas.microsoft.com/office/drawing/2014/main" id="{D2042121-CE90-4AF8-B897-A5946E4B67D2}"/>
              </a:ext>
            </a:extLst>
          </p:cNvPr>
          <p:cNvSpPr>
            <a:spLocks/>
          </p:cNvSpPr>
          <p:nvPr/>
        </p:nvSpPr>
        <p:spPr bwMode="auto">
          <a:xfrm>
            <a:off x="3978275" y="4132263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0" name="object 12">
            <a:extLst>
              <a:ext uri="{FF2B5EF4-FFF2-40B4-BE49-F238E27FC236}">
                <a16:creationId xmlns:a16="http://schemas.microsoft.com/office/drawing/2014/main" id="{4FA206A1-F770-45D0-88E9-6D21AC816B8E}"/>
              </a:ext>
            </a:extLst>
          </p:cNvPr>
          <p:cNvSpPr>
            <a:spLocks/>
          </p:cNvSpPr>
          <p:nvPr/>
        </p:nvSpPr>
        <p:spPr bwMode="auto">
          <a:xfrm>
            <a:off x="4668838" y="4265613"/>
            <a:ext cx="258762" cy="136525"/>
          </a:xfrm>
          <a:custGeom>
            <a:avLst/>
            <a:gdLst>
              <a:gd name="T0" fmla="*/ 11102 w 259079"/>
              <a:gd name="T1" fmla="*/ 20502 h 136525"/>
              <a:gd name="T2" fmla="*/ 2991 w 259079"/>
              <a:gd name="T3" fmla="*/ 83778 h 136525"/>
              <a:gd name="T4" fmla="*/ 53257 w 259079"/>
              <a:gd name="T5" fmla="*/ 119121 h 136525"/>
              <a:gd name="T6" fmla="*/ 74075 w 259079"/>
              <a:gd name="T7" fmla="*/ 115556 h 136525"/>
              <a:gd name="T8" fmla="*/ 88915 w 259079"/>
              <a:gd name="T9" fmla="*/ 106197 h 136525"/>
              <a:gd name="T10" fmla="*/ 33686 w 259079"/>
              <a:gd name="T11" fmla="*/ 101650 h 136525"/>
              <a:gd name="T12" fmla="*/ 17860 w 259079"/>
              <a:gd name="T13" fmla="*/ 83009 h 136525"/>
              <a:gd name="T14" fmla="*/ 13526 w 259079"/>
              <a:gd name="T15" fmla="*/ 55249 h 136525"/>
              <a:gd name="T16" fmla="*/ 20787 w 259079"/>
              <a:gd name="T17" fmla="*/ 32133 h 136525"/>
              <a:gd name="T18" fmla="*/ 41038 w 259079"/>
              <a:gd name="T19" fmla="*/ 14247 h 136525"/>
              <a:gd name="T20" fmla="*/ 89189 w 259079"/>
              <a:gd name="T21" fmla="*/ 12191 h 136525"/>
              <a:gd name="T22" fmla="*/ 74904 w 259079"/>
              <a:gd name="T23" fmla="*/ 3942 h 136525"/>
              <a:gd name="T24" fmla="*/ 44474 w 259079"/>
              <a:gd name="T25" fmla="*/ 834 h 136525"/>
              <a:gd name="T26" fmla="*/ 54263 w 259079"/>
              <a:gd name="T27" fmla="*/ 12191 h 136525"/>
              <a:gd name="T28" fmla="*/ 66473 w 259079"/>
              <a:gd name="T29" fmla="*/ 13994 h 136525"/>
              <a:gd name="T30" fmla="*/ 88036 w 259079"/>
              <a:gd name="T31" fmla="*/ 31548 h 136525"/>
              <a:gd name="T32" fmla="*/ 92967 w 259079"/>
              <a:gd name="T33" fmla="*/ 54793 h 136525"/>
              <a:gd name="T34" fmla="*/ 61961 w 259079"/>
              <a:gd name="T35" fmla="*/ 105470 h 136525"/>
              <a:gd name="T36" fmla="*/ 88915 w 259079"/>
              <a:gd name="T37" fmla="*/ 106197 h 136525"/>
              <a:gd name="T38" fmla="*/ 107864 w 259079"/>
              <a:gd name="T39" fmla="*/ 50011 h 136525"/>
              <a:gd name="T40" fmla="*/ 100433 w 259079"/>
              <a:gd name="T41" fmla="*/ 25577 h 136525"/>
              <a:gd name="T42" fmla="*/ 89189 w 259079"/>
              <a:gd name="T43" fmla="*/ 12191 h 136525"/>
              <a:gd name="T44" fmla="*/ 168076 w 259079"/>
              <a:gd name="T45" fmla="*/ 1904 h 136525"/>
              <a:gd name="T46" fmla="*/ 125282 w 259079"/>
              <a:gd name="T47" fmla="*/ 136266 h 136525"/>
              <a:gd name="T48" fmla="*/ 188893 w 259079"/>
              <a:gd name="T49" fmla="*/ 96642 h 136525"/>
              <a:gd name="T50" fmla="*/ 190417 w 259079"/>
              <a:gd name="T51" fmla="*/ 113537 h 136525"/>
              <a:gd name="T52" fmla="*/ 205657 w 259079"/>
              <a:gd name="T53" fmla="*/ 117978 h 136525"/>
              <a:gd name="T54" fmla="*/ 210991 w 259079"/>
              <a:gd name="T55" fmla="*/ 118622 h 136525"/>
              <a:gd name="T56" fmla="*/ 215960 w 259079"/>
              <a:gd name="T57" fmla="*/ 119121 h 136525"/>
              <a:gd name="T58" fmla="*/ 252706 w 259079"/>
              <a:gd name="T59" fmla="*/ 106929 h 136525"/>
              <a:gd name="T60" fmla="*/ 214801 w 259079"/>
              <a:gd name="T61" fmla="*/ 106811 h 136525"/>
              <a:gd name="T62" fmla="*/ 188893 w 259079"/>
              <a:gd name="T63" fmla="*/ 96642 h 136525"/>
              <a:gd name="T64" fmla="*/ 224067 w 259079"/>
              <a:gd name="T65" fmla="*/ 0 h 136525"/>
              <a:gd name="T66" fmla="*/ 214436 w 259079"/>
              <a:gd name="T67" fmla="*/ 1904 h 136525"/>
              <a:gd name="T68" fmla="*/ 192581 w 259079"/>
              <a:gd name="T69" fmla="*/ 17144 h 136525"/>
              <a:gd name="T70" fmla="*/ 189015 w 259079"/>
              <a:gd name="T71" fmla="*/ 25526 h 136525"/>
              <a:gd name="T72" fmla="*/ 189777 w 259079"/>
              <a:gd name="T73" fmla="*/ 38861 h 136525"/>
              <a:gd name="T74" fmla="*/ 192703 w 259079"/>
              <a:gd name="T75" fmla="*/ 45207 h 136525"/>
              <a:gd name="T76" fmla="*/ 197397 w 259079"/>
              <a:gd name="T77" fmla="*/ 50541 h 136525"/>
              <a:gd name="T78" fmla="*/ 217727 w 259079"/>
              <a:gd name="T79" fmla="*/ 63626 h 136525"/>
              <a:gd name="T80" fmla="*/ 225104 w 259079"/>
              <a:gd name="T81" fmla="*/ 67436 h 136525"/>
              <a:gd name="T82" fmla="*/ 231687 w 259079"/>
              <a:gd name="T83" fmla="*/ 70865 h 136525"/>
              <a:gd name="T84" fmla="*/ 244641 w 259079"/>
              <a:gd name="T85" fmla="*/ 94868 h 136525"/>
              <a:gd name="T86" fmla="*/ 238423 w 259079"/>
              <a:gd name="T87" fmla="*/ 102357 h 136525"/>
              <a:gd name="T88" fmla="*/ 228152 w 259079"/>
              <a:gd name="T89" fmla="*/ 106929 h 136525"/>
              <a:gd name="T90" fmla="*/ 253145 w 259079"/>
              <a:gd name="T91" fmla="*/ 106430 h 136525"/>
              <a:gd name="T92" fmla="*/ 257595 w 259079"/>
              <a:gd name="T93" fmla="*/ 98547 h 136525"/>
              <a:gd name="T94" fmla="*/ 258754 w 259079"/>
              <a:gd name="T95" fmla="*/ 83819 h 136525"/>
              <a:gd name="T96" fmla="*/ 220654 w 259079"/>
              <a:gd name="T97" fmla="*/ 49910 h 136525"/>
              <a:gd name="T98" fmla="*/ 204895 w 259079"/>
              <a:gd name="T99" fmla="*/ 37206 h 136525"/>
              <a:gd name="T100" fmla="*/ 203249 w 259079"/>
              <a:gd name="T101" fmla="*/ 32516 h 136525"/>
              <a:gd name="T102" fmla="*/ 204011 w 259079"/>
              <a:gd name="T103" fmla="*/ 23753 h 136525"/>
              <a:gd name="T104" fmla="*/ 206816 w 259079"/>
              <a:gd name="T105" fmla="*/ 19299 h 136525"/>
              <a:gd name="T106" fmla="*/ 213277 w 259079"/>
              <a:gd name="T107" fmla="*/ 14727 h 136525"/>
              <a:gd name="T108" fmla="*/ 218855 w 259079"/>
              <a:gd name="T109" fmla="*/ 13203 h 136525"/>
              <a:gd name="T110" fmla="*/ 224829 w 259079"/>
              <a:gd name="T111" fmla="*/ 12191 h 136525"/>
              <a:gd name="T112" fmla="*/ 253907 w 259079"/>
              <a:gd name="T113" fmla="*/ 4059 h 136525"/>
              <a:gd name="T114" fmla="*/ 240466 w 259079"/>
              <a:gd name="T115" fmla="*/ 0 h 136525"/>
              <a:gd name="T116" fmla="*/ 224829 w 259079"/>
              <a:gd name="T117" fmla="*/ 12191 h 136525"/>
              <a:gd name="T118" fmla="*/ 243133 w 259079"/>
              <a:gd name="T119" fmla="*/ 14217 h 136525"/>
              <a:gd name="T120" fmla="*/ 253907 w 259079"/>
              <a:gd name="T121" fmla="*/ 12191 h 1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9079" h="136525">
                <a:moveTo>
                  <a:pt x="44474" y="834"/>
                </a:moveTo>
                <a:lnTo>
                  <a:pt x="11102" y="20502"/>
                </a:lnTo>
                <a:lnTo>
                  <a:pt x="0" y="71702"/>
                </a:lnTo>
                <a:lnTo>
                  <a:pt x="2991" y="83778"/>
                </a:lnTo>
                <a:lnTo>
                  <a:pt x="27479" y="113356"/>
                </a:lnTo>
                <a:lnTo>
                  <a:pt x="53257" y="119121"/>
                </a:lnTo>
                <a:lnTo>
                  <a:pt x="61853" y="118595"/>
                </a:lnTo>
                <a:lnTo>
                  <a:pt x="74075" y="115556"/>
                </a:lnTo>
                <a:lnTo>
                  <a:pt x="85208" y="109540"/>
                </a:lnTo>
                <a:lnTo>
                  <a:pt x="88915" y="106197"/>
                </a:lnTo>
                <a:lnTo>
                  <a:pt x="45303" y="106197"/>
                </a:lnTo>
                <a:lnTo>
                  <a:pt x="33686" y="101650"/>
                </a:lnTo>
                <a:lnTo>
                  <a:pt x="23355" y="92512"/>
                </a:lnTo>
                <a:lnTo>
                  <a:pt x="17860" y="83009"/>
                </a:lnTo>
                <a:lnTo>
                  <a:pt x="14558" y="70865"/>
                </a:lnTo>
                <a:lnTo>
                  <a:pt x="13526" y="55249"/>
                </a:lnTo>
                <a:lnTo>
                  <a:pt x="15597" y="43518"/>
                </a:lnTo>
                <a:lnTo>
                  <a:pt x="20787" y="32133"/>
                </a:lnTo>
                <a:lnTo>
                  <a:pt x="29902" y="20355"/>
                </a:lnTo>
                <a:lnTo>
                  <a:pt x="41038" y="14247"/>
                </a:lnTo>
                <a:lnTo>
                  <a:pt x="54263" y="12191"/>
                </a:lnTo>
                <a:lnTo>
                  <a:pt x="89189" y="12191"/>
                </a:lnTo>
                <a:lnTo>
                  <a:pt x="85009" y="8653"/>
                </a:lnTo>
                <a:lnTo>
                  <a:pt x="74904" y="3942"/>
                </a:lnTo>
                <a:lnTo>
                  <a:pt x="61705" y="1316"/>
                </a:lnTo>
                <a:lnTo>
                  <a:pt x="44474" y="834"/>
                </a:lnTo>
                <a:close/>
              </a:path>
              <a:path w="259079" h="136525">
                <a:moveTo>
                  <a:pt x="89189" y="12191"/>
                </a:moveTo>
                <a:lnTo>
                  <a:pt x="54263" y="12191"/>
                </a:lnTo>
                <a:lnTo>
                  <a:pt x="55053" y="12197"/>
                </a:lnTo>
                <a:lnTo>
                  <a:pt x="66473" y="13994"/>
                </a:lnTo>
                <a:lnTo>
                  <a:pt x="77160" y="19973"/>
                </a:lnTo>
                <a:lnTo>
                  <a:pt x="88036" y="31548"/>
                </a:lnTo>
                <a:lnTo>
                  <a:pt x="91295" y="41228"/>
                </a:lnTo>
                <a:lnTo>
                  <a:pt x="92967" y="54793"/>
                </a:lnTo>
                <a:lnTo>
                  <a:pt x="92930" y="73577"/>
                </a:lnTo>
                <a:lnTo>
                  <a:pt x="61961" y="105470"/>
                </a:lnTo>
                <a:lnTo>
                  <a:pt x="45303" y="106197"/>
                </a:lnTo>
                <a:lnTo>
                  <a:pt x="88915" y="106197"/>
                </a:lnTo>
                <a:lnTo>
                  <a:pt x="107278" y="66879"/>
                </a:lnTo>
                <a:lnTo>
                  <a:pt x="107864" y="50011"/>
                </a:lnTo>
                <a:lnTo>
                  <a:pt x="105364" y="37081"/>
                </a:lnTo>
                <a:lnTo>
                  <a:pt x="100433" y="25577"/>
                </a:lnTo>
                <a:lnTo>
                  <a:pt x="92961" y="15385"/>
                </a:lnTo>
                <a:lnTo>
                  <a:pt x="89189" y="12191"/>
                </a:lnTo>
                <a:close/>
              </a:path>
              <a:path w="259079" h="136525">
                <a:moveTo>
                  <a:pt x="180511" y="1904"/>
                </a:moveTo>
                <a:lnTo>
                  <a:pt x="168076" y="1904"/>
                </a:lnTo>
                <a:lnTo>
                  <a:pt x="112937" y="136266"/>
                </a:lnTo>
                <a:lnTo>
                  <a:pt x="125282" y="136266"/>
                </a:lnTo>
                <a:lnTo>
                  <a:pt x="180511" y="1904"/>
                </a:lnTo>
                <a:close/>
              </a:path>
              <a:path w="259079" h="136525">
                <a:moveTo>
                  <a:pt x="188893" y="96642"/>
                </a:moveTo>
                <a:lnTo>
                  <a:pt x="188893" y="112526"/>
                </a:lnTo>
                <a:lnTo>
                  <a:pt x="190417" y="113537"/>
                </a:lnTo>
                <a:lnTo>
                  <a:pt x="202853" y="117347"/>
                </a:lnTo>
                <a:lnTo>
                  <a:pt x="205657" y="117978"/>
                </a:lnTo>
                <a:lnTo>
                  <a:pt x="208340" y="118359"/>
                </a:lnTo>
                <a:lnTo>
                  <a:pt x="210991" y="118622"/>
                </a:lnTo>
                <a:lnTo>
                  <a:pt x="213674" y="119003"/>
                </a:lnTo>
                <a:lnTo>
                  <a:pt x="215960" y="119121"/>
                </a:lnTo>
                <a:lnTo>
                  <a:pt x="223183" y="119121"/>
                </a:lnTo>
                <a:lnTo>
                  <a:pt x="252706" y="106929"/>
                </a:lnTo>
                <a:lnTo>
                  <a:pt x="217484" y="106929"/>
                </a:lnTo>
                <a:lnTo>
                  <a:pt x="214801" y="106811"/>
                </a:lnTo>
                <a:lnTo>
                  <a:pt x="190814" y="98166"/>
                </a:lnTo>
                <a:lnTo>
                  <a:pt x="188893" y="96642"/>
                </a:lnTo>
                <a:close/>
              </a:path>
              <a:path w="259079" h="136525">
                <a:moveTo>
                  <a:pt x="240466" y="0"/>
                </a:moveTo>
                <a:lnTo>
                  <a:pt x="224067" y="0"/>
                </a:lnTo>
                <a:lnTo>
                  <a:pt x="219251" y="630"/>
                </a:lnTo>
                <a:lnTo>
                  <a:pt x="214436" y="1904"/>
                </a:lnTo>
                <a:lnTo>
                  <a:pt x="209589" y="3047"/>
                </a:lnTo>
                <a:lnTo>
                  <a:pt x="192581" y="17144"/>
                </a:lnTo>
                <a:lnTo>
                  <a:pt x="190295" y="20954"/>
                </a:lnTo>
                <a:lnTo>
                  <a:pt x="189015" y="25526"/>
                </a:lnTo>
                <a:lnTo>
                  <a:pt x="189015" y="35051"/>
                </a:lnTo>
                <a:lnTo>
                  <a:pt x="189777" y="38861"/>
                </a:lnTo>
                <a:lnTo>
                  <a:pt x="191301" y="42041"/>
                </a:lnTo>
                <a:lnTo>
                  <a:pt x="192703" y="45207"/>
                </a:lnTo>
                <a:lnTo>
                  <a:pt x="194746" y="48005"/>
                </a:lnTo>
                <a:lnTo>
                  <a:pt x="197397" y="50541"/>
                </a:lnTo>
                <a:lnTo>
                  <a:pt x="199958" y="53090"/>
                </a:lnTo>
                <a:lnTo>
                  <a:pt x="217727" y="63626"/>
                </a:lnTo>
                <a:lnTo>
                  <a:pt x="221537" y="65663"/>
                </a:lnTo>
                <a:lnTo>
                  <a:pt x="225104" y="67436"/>
                </a:lnTo>
                <a:lnTo>
                  <a:pt x="228395" y="69210"/>
                </a:lnTo>
                <a:lnTo>
                  <a:pt x="231687" y="70865"/>
                </a:lnTo>
                <a:lnTo>
                  <a:pt x="244641" y="85974"/>
                </a:lnTo>
                <a:lnTo>
                  <a:pt x="244641" y="94868"/>
                </a:lnTo>
                <a:lnTo>
                  <a:pt x="242630" y="99309"/>
                </a:lnTo>
                <a:lnTo>
                  <a:pt x="238423" y="102357"/>
                </a:lnTo>
                <a:lnTo>
                  <a:pt x="234370" y="105405"/>
                </a:lnTo>
                <a:lnTo>
                  <a:pt x="228152" y="106929"/>
                </a:lnTo>
                <a:lnTo>
                  <a:pt x="252706" y="106929"/>
                </a:lnTo>
                <a:lnTo>
                  <a:pt x="253145" y="106430"/>
                </a:lnTo>
                <a:lnTo>
                  <a:pt x="255431" y="102488"/>
                </a:lnTo>
                <a:lnTo>
                  <a:pt x="257595" y="98547"/>
                </a:lnTo>
                <a:lnTo>
                  <a:pt x="258754" y="93725"/>
                </a:lnTo>
                <a:lnTo>
                  <a:pt x="258754" y="83819"/>
                </a:lnTo>
                <a:lnTo>
                  <a:pt x="232327" y="55757"/>
                </a:lnTo>
                <a:lnTo>
                  <a:pt x="220654" y="49910"/>
                </a:lnTo>
                <a:lnTo>
                  <a:pt x="214558" y="46613"/>
                </a:lnTo>
                <a:lnTo>
                  <a:pt x="204895" y="37206"/>
                </a:lnTo>
                <a:lnTo>
                  <a:pt x="203768" y="35051"/>
                </a:lnTo>
                <a:lnTo>
                  <a:pt x="203249" y="32516"/>
                </a:lnTo>
                <a:lnTo>
                  <a:pt x="203249" y="26420"/>
                </a:lnTo>
                <a:lnTo>
                  <a:pt x="204011" y="23753"/>
                </a:lnTo>
                <a:lnTo>
                  <a:pt x="205414" y="21585"/>
                </a:lnTo>
                <a:lnTo>
                  <a:pt x="206816" y="19299"/>
                </a:lnTo>
                <a:lnTo>
                  <a:pt x="208705" y="17525"/>
                </a:lnTo>
                <a:lnTo>
                  <a:pt x="213277" y="14727"/>
                </a:lnTo>
                <a:lnTo>
                  <a:pt x="215960" y="13715"/>
                </a:lnTo>
                <a:lnTo>
                  <a:pt x="218855" y="13203"/>
                </a:lnTo>
                <a:lnTo>
                  <a:pt x="221781" y="12572"/>
                </a:lnTo>
                <a:lnTo>
                  <a:pt x="224829" y="12191"/>
                </a:lnTo>
                <a:lnTo>
                  <a:pt x="253907" y="12191"/>
                </a:lnTo>
                <a:lnTo>
                  <a:pt x="253907" y="4059"/>
                </a:lnTo>
                <a:lnTo>
                  <a:pt x="248726" y="1392"/>
                </a:lnTo>
                <a:lnTo>
                  <a:pt x="240466" y="0"/>
                </a:lnTo>
                <a:close/>
              </a:path>
              <a:path w="259079" h="136525">
                <a:moveTo>
                  <a:pt x="253907" y="12191"/>
                </a:moveTo>
                <a:lnTo>
                  <a:pt x="224829" y="12191"/>
                </a:lnTo>
                <a:lnTo>
                  <a:pt x="229741" y="12220"/>
                </a:lnTo>
                <a:lnTo>
                  <a:pt x="243133" y="14217"/>
                </a:lnTo>
                <a:lnTo>
                  <a:pt x="253907" y="19299"/>
                </a:lnTo>
                <a:lnTo>
                  <a:pt x="253907" y="12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1" name="object 13">
            <a:extLst>
              <a:ext uri="{FF2B5EF4-FFF2-40B4-BE49-F238E27FC236}">
                <a16:creationId xmlns:a16="http://schemas.microsoft.com/office/drawing/2014/main" id="{857AE201-AC27-4643-A1E6-1B0BB95616EC}"/>
              </a:ext>
            </a:extLst>
          </p:cNvPr>
          <p:cNvSpPr>
            <a:spLocks/>
          </p:cNvSpPr>
          <p:nvPr/>
        </p:nvSpPr>
        <p:spPr bwMode="auto">
          <a:xfrm>
            <a:off x="3978275" y="3676650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2" name="object 14">
            <a:extLst>
              <a:ext uri="{FF2B5EF4-FFF2-40B4-BE49-F238E27FC236}">
                <a16:creationId xmlns:a16="http://schemas.microsoft.com/office/drawing/2014/main" id="{111B90F5-6962-474C-9123-92B09C508E3E}"/>
              </a:ext>
            </a:extLst>
          </p:cNvPr>
          <p:cNvSpPr>
            <a:spLocks/>
          </p:cNvSpPr>
          <p:nvPr/>
        </p:nvSpPr>
        <p:spPr bwMode="auto">
          <a:xfrm>
            <a:off x="4384675" y="3806825"/>
            <a:ext cx="831850" cy="123825"/>
          </a:xfrm>
          <a:custGeom>
            <a:avLst/>
            <a:gdLst>
              <a:gd name="T0" fmla="*/ 12313 w 831214"/>
              <a:gd name="T1" fmla="*/ 22104 h 123825"/>
              <a:gd name="T2" fmla="*/ 16123 w 831214"/>
              <a:gd name="T3" fmla="*/ 33915 h 123825"/>
              <a:gd name="T4" fmla="*/ 53218 w 831214"/>
              <a:gd name="T5" fmla="*/ 86874 h 123825"/>
              <a:gd name="T6" fmla="*/ 117469 w 831214"/>
              <a:gd name="T7" fmla="*/ 121807 h 123825"/>
              <a:gd name="T8" fmla="*/ 58948 w 831214"/>
              <a:gd name="T9" fmla="*/ 100721 h 123825"/>
              <a:gd name="T10" fmla="*/ 117469 w 831214"/>
              <a:gd name="T11" fmla="*/ 6614 h 123825"/>
              <a:gd name="T12" fmla="*/ 145176 w 831214"/>
              <a:gd name="T13" fmla="*/ 14615 h 123825"/>
              <a:gd name="T14" fmla="*/ 160660 w 831214"/>
              <a:gd name="T15" fmla="*/ 14484 h 123825"/>
              <a:gd name="T16" fmla="*/ 159257 w 831214"/>
              <a:gd name="T17" fmla="*/ 39511 h 123825"/>
              <a:gd name="T18" fmla="*/ 185735 w 831214"/>
              <a:gd name="T19" fmla="*/ 56808 h 123825"/>
              <a:gd name="T20" fmla="*/ 221964 w 831214"/>
              <a:gd name="T21" fmla="*/ 122955 h 123825"/>
              <a:gd name="T22" fmla="*/ 193547 w 831214"/>
              <a:gd name="T23" fmla="*/ 71515 h 123825"/>
              <a:gd name="T24" fmla="*/ 207391 w 831214"/>
              <a:gd name="T25" fmla="*/ 39070 h 123825"/>
              <a:gd name="T26" fmla="*/ 226192 w 831214"/>
              <a:gd name="T27" fmla="*/ 48655 h 123825"/>
              <a:gd name="T28" fmla="*/ 231282 w 831214"/>
              <a:gd name="T29" fmla="*/ 109996 h 123825"/>
              <a:gd name="T30" fmla="*/ 240582 w 831214"/>
              <a:gd name="T31" fmla="*/ 48655 h 123825"/>
              <a:gd name="T32" fmla="*/ 294383 w 831214"/>
              <a:gd name="T33" fmla="*/ 44913 h 123825"/>
              <a:gd name="T34" fmla="*/ 303143 w 831214"/>
              <a:gd name="T35" fmla="*/ 122034 h 123825"/>
              <a:gd name="T36" fmla="*/ 291083 w 831214"/>
              <a:gd name="T37" fmla="*/ 91446 h 123825"/>
              <a:gd name="T38" fmla="*/ 322484 w 831214"/>
              <a:gd name="T39" fmla="*/ 39524 h 123825"/>
              <a:gd name="T40" fmla="*/ 338118 w 831214"/>
              <a:gd name="T41" fmla="*/ 48655 h 123825"/>
              <a:gd name="T42" fmla="*/ 337962 w 831214"/>
              <a:gd name="T43" fmla="*/ 99328 h 123825"/>
              <a:gd name="T44" fmla="*/ 340248 w 831214"/>
              <a:gd name="T45" fmla="*/ 50941 h 123825"/>
              <a:gd name="T46" fmla="*/ 393953 w 831214"/>
              <a:gd name="T47" fmla="*/ 6 h 123825"/>
              <a:gd name="T48" fmla="*/ 420515 w 831214"/>
              <a:gd name="T49" fmla="*/ 56808 h 123825"/>
              <a:gd name="T50" fmla="*/ 457210 w 831214"/>
              <a:gd name="T51" fmla="*/ 123541 h 123825"/>
              <a:gd name="T52" fmla="*/ 431048 w 831214"/>
              <a:gd name="T53" fmla="*/ 100209 h 123825"/>
              <a:gd name="T54" fmla="*/ 432328 w 831214"/>
              <a:gd name="T55" fmla="*/ 59823 h 123825"/>
              <a:gd name="T56" fmla="*/ 479355 w 831214"/>
              <a:gd name="T57" fmla="*/ 104631 h 123825"/>
              <a:gd name="T58" fmla="*/ 463936 w 831214"/>
              <a:gd name="T59" fmla="*/ 50810 h 123825"/>
              <a:gd name="T60" fmla="*/ 480754 w 831214"/>
              <a:gd name="T61" fmla="*/ 54389 h 123825"/>
              <a:gd name="T62" fmla="*/ 526298 w 831214"/>
              <a:gd name="T63" fmla="*/ 108722 h 123825"/>
              <a:gd name="T64" fmla="*/ 552968 w 831214"/>
              <a:gd name="T65" fmla="*/ 58049 h 123825"/>
              <a:gd name="T66" fmla="*/ 577352 w 831214"/>
              <a:gd name="T67" fmla="*/ 106055 h 123825"/>
              <a:gd name="T68" fmla="*/ 578876 w 831214"/>
              <a:gd name="T69" fmla="*/ 104400 h 123825"/>
              <a:gd name="T70" fmla="*/ 528340 w 831214"/>
              <a:gd name="T71" fmla="*/ 101233 h 123825"/>
              <a:gd name="T72" fmla="*/ 552328 w 831214"/>
              <a:gd name="T73" fmla="*/ 57156 h 123825"/>
              <a:gd name="T74" fmla="*/ 670316 w 831214"/>
              <a:gd name="T75" fmla="*/ 69610 h 123825"/>
              <a:gd name="T76" fmla="*/ 625480 w 831214"/>
              <a:gd name="T77" fmla="*/ 117235 h 123825"/>
              <a:gd name="T78" fmla="*/ 639196 w 831214"/>
              <a:gd name="T79" fmla="*/ 111389 h 123825"/>
              <a:gd name="T80" fmla="*/ 682796 w 831214"/>
              <a:gd name="T81" fmla="*/ 59474 h 123825"/>
              <a:gd name="T82" fmla="*/ 683034 w 831214"/>
              <a:gd name="T83" fmla="*/ 80147 h 123825"/>
              <a:gd name="T84" fmla="*/ 666617 w 831214"/>
              <a:gd name="T85" fmla="*/ 112663 h 123825"/>
              <a:gd name="T86" fmla="*/ 630605 w 831214"/>
              <a:gd name="T87" fmla="*/ 55704 h 123825"/>
              <a:gd name="T88" fmla="*/ 721613 w 831214"/>
              <a:gd name="T89" fmla="*/ 39511 h 123825"/>
              <a:gd name="T90" fmla="*/ 728498 w 831214"/>
              <a:gd name="T91" fmla="*/ 56394 h 123825"/>
              <a:gd name="T92" fmla="*/ 726704 w 831214"/>
              <a:gd name="T93" fmla="*/ 46107 h 123825"/>
              <a:gd name="T94" fmla="*/ 751331 w 831214"/>
              <a:gd name="T95" fmla="*/ 39130 h 123825"/>
              <a:gd name="T96" fmla="*/ 751331 w 831214"/>
              <a:gd name="T97" fmla="*/ 50179 h 123825"/>
              <a:gd name="T98" fmla="*/ 765670 w 831214"/>
              <a:gd name="T99" fmla="*/ 106082 h 123825"/>
              <a:gd name="T100" fmla="*/ 791474 w 831214"/>
              <a:gd name="T101" fmla="*/ 112663 h 123825"/>
              <a:gd name="T102" fmla="*/ 830267 w 831214"/>
              <a:gd name="T103" fmla="*/ 72777 h 123825"/>
              <a:gd name="T104" fmla="*/ 815557 w 831214"/>
              <a:gd name="T105" fmla="*/ 42557 h 123825"/>
              <a:gd name="T106" fmla="*/ 823779 w 831214"/>
              <a:gd name="T107" fmla="*/ 104631 h 123825"/>
              <a:gd name="T108" fmla="*/ 817382 w 831214"/>
              <a:gd name="T109" fmla="*/ 72777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31214" h="123825">
                <a:moveTo>
                  <a:pt x="17800" y="6614"/>
                </a:moveTo>
                <a:lnTo>
                  <a:pt x="0" y="6614"/>
                </a:lnTo>
                <a:lnTo>
                  <a:pt x="0" y="121807"/>
                </a:lnTo>
                <a:lnTo>
                  <a:pt x="12953" y="121807"/>
                </a:lnTo>
                <a:lnTo>
                  <a:pt x="12939" y="33284"/>
                </a:lnTo>
                <a:lnTo>
                  <a:pt x="12832" y="26676"/>
                </a:lnTo>
                <a:lnTo>
                  <a:pt x="12313" y="22104"/>
                </a:lnTo>
                <a:lnTo>
                  <a:pt x="24635" y="22104"/>
                </a:lnTo>
                <a:lnTo>
                  <a:pt x="17800" y="6614"/>
                </a:lnTo>
                <a:close/>
              </a:path>
              <a:path w="831214" h="123825">
                <a:moveTo>
                  <a:pt x="24635" y="22104"/>
                </a:moveTo>
                <a:lnTo>
                  <a:pt x="12710" y="22104"/>
                </a:lnTo>
                <a:lnTo>
                  <a:pt x="13837" y="27319"/>
                </a:lnTo>
                <a:lnTo>
                  <a:pt x="14996" y="31248"/>
                </a:lnTo>
                <a:lnTo>
                  <a:pt x="16123" y="33915"/>
                </a:lnTo>
                <a:lnTo>
                  <a:pt x="55382" y="121807"/>
                </a:lnTo>
                <a:lnTo>
                  <a:pt x="61996" y="121807"/>
                </a:lnTo>
                <a:lnTo>
                  <a:pt x="71369" y="100721"/>
                </a:lnTo>
                <a:lnTo>
                  <a:pt x="58552" y="100721"/>
                </a:lnTo>
                <a:lnTo>
                  <a:pt x="57668" y="97673"/>
                </a:lnTo>
                <a:lnTo>
                  <a:pt x="55900" y="93101"/>
                </a:lnTo>
                <a:lnTo>
                  <a:pt x="53218" y="86874"/>
                </a:lnTo>
                <a:lnTo>
                  <a:pt x="24635" y="22104"/>
                </a:lnTo>
                <a:close/>
              </a:path>
              <a:path w="831214" h="123825">
                <a:moveTo>
                  <a:pt x="117469" y="22104"/>
                </a:moveTo>
                <a:lnTo>
                  <a:pt x="105155" y="22104"/>
                </a:lnTo>
                <a:lnTo>
                  <a:pt x="104393" y="30867"/>
                </a:lnTo>
                <a:lnTo>
                  <a:pt x="104028" y="38368"/>
                </a:lnTo>
                <a:lnTo>
                  <a:pt x="104028" y="121807"/>
                </a:lnTo>
                <a:lnTo>
                  <a:pt x="117469" y="121807"/>
                </a:lnTo>
                <a:lnTo>
                  <a:pt x="117469" y="22104"/>
                </a:lnTo>
                <a:close/>
              </a:path>
              <a:path w="831214" h="123825">
                <a:moveTo>
                  <a:pt x="117469" y="6614"/>
                </a:moveTo>
                <a:lnTo>
                  <a:pt x="100583" y="6614"/>
                </a:lnTo>
                <a:lnTo>
                  <a:pt x="64526" y="86624"/>
                </a:lnTo>
                <a:lnTo>
                  <a:pt x="63124" y="89672"/>
                </a:lnTo>
                <a:lnTo>
                  <a:pt x="61234" y="94375"/>
                </a:lnTo>
                <a:lnTo>
                  <a:pt x="58948" y="100721"/>
                </a:lnTo>
                <a:lnTo>
                  <a:pt x="71369" y="100721"/>
                </a:lnTo>
                <a:lnTo>
                  <a:pt x="101345" y="33284"/>
                </a:lnTo>
                <a:lnTo>
                  <a:pt x="102382" y="30998"/>
                </a:lnTo>
                <a:lnTo>
                  <a:pt x="103631" y="27319"/>
                </a:lnTo>
                <a:lnTo>
                  <a:pt x="104912" y="22104"/>
                </a:lnTo>
                <a:lnTo>
                  <a:pt x="117469" y="22104"/>
                </a:lnTo>
                <a:lnTo>
                  <a:pt x="117469" y="6614"/>
                </a:lnTo>
                <a:close/>
              </a:path>
              <a:path w="831214" h="123825">
                <a:moveTo>
                  <a:pt x="155204" y="1523"/>
                </a:moveTo>
                <a:lnTo>
                  <a:pt x="150510" y="1523"/>
                </a:lnTo>
                <a:lnTo>
                  <a:pt x="148468" y="2285"/>
                </a:lnTo>
                <a:lnTo>
                  <a:pt x="145176" y="5602"/>
                </a:lnTo>
                <a:lnTo>
                  <a:pt x="144292" y="7626"/>
                </a:lnTo>
                <a:lnTo>
                  <a:pt x="144292" y="12579"/>
                </a:lnTo>
                <a:lnTo>
                  <a:pt x="145176" y="14615"/>
                </a:lnTo>
                <a:lnTo>
                  <a:pt x="146822" y="16139"/>
                </a:lnTo>
                <a:lnTo>
                  <a:pt x="148468" y="17794"/>
                </a:lnTo>
                <a:lnTo>
                  <a:pt x="150510" y="18556"/>
                </a:lnTo>
                <a:lnTo>
                  <a:pt x="155204" y="18556"/>
                </a:lnTo>
                <a:lnTo>
                  <a:pt x="157246" y="17794"/>
                </a:lnTo>
                <a:lnTo>
                  <a:pt x="159014" y="16139"/>
                </a:lnTo>
                <a:lnTo>
                  <a:pt x="160660" y="14484"/>
                </a:lnTo>
                <a:lnTo>
                  <a:pt x="161422" y="12460"/>
                </a:lnTo>
                <a:lnTo>
                  <a:pt x="161422" y="7626"/>
                </a:lnTo>
                <a:lnTo>
                  <a:pt x="160660" y="5602"/>
                </a:lnTo>
                <a:lnTo>
                  <a:pt x="159014" y="3947"/>
                </a:lnTo>
                <a:lnTo>
                  <a:pt x="157246" y="2285"/>
                </a:lnTo>
                <a:lnTo>
                  <a:pt x="155204" y="1523"/>
                </a:lnTo>
                <a:close/>
              </a:path>
              <a:path w="831214" h="123825">
                <a:moveTo>
                  <a:pt x="159257" y="39511"/>
                </a:moveTo>
                <a:lnTo>
                  <a:pt x="146042" y="39511"/>
                </a:lnTo>
                <a:lnTo>
                  <a:pt x="146042" y="121807"/>
                </a:lnTo>
                <a:lnTo>
                  <a:pt x="159257" y="121807"/>
                </a:lnTo>
                <a:lnTo>
                  <a:pt x="159257" y="39511"/>
                </a:lnTo>
                <a:close/>
              </a:path>
              <a:path w="831214" h="123825">
                <a:moveTo>
                  <a:pt x="207391" y="39070"/>
                </a:moveTo>
                <a:lnTo>
                  <a:pt x="196847" y="44913"/>
                </a:lnTo>
                <a:lnTo>
                  <a:pt x="185735" y="56808"/>
                </a:lnTo>
                <a:lnTo>
                  <a:pt x="181512" y="68586"/>
                </a:lnTo>
                <a:lnTo>
                  <a:pt x="180106" y="82641"/>
                </a:lnTo>
                <a:lnTo>
                  <a:pt x="181342" y="94605"/>
                </a:lnTo>
                <a:lnTo>
                  <a:pt x="185855" y="105938"/>
                </a:lnTo>
                <a:lnTo>
                  <a:pt x="194891" y="117761"/>
                </a:lnTo>
                <a:lnTo>
                  <a:pt x="205607" y="122034"/>
                </a:lnTo>
                <a:lnTo>
                  <a:pt x="221964" y="122955"/>
                </a:lnTo>
                <a:lnTo>
                  <a:pt x="233729" y="117807"/>
                </a:lnTo>
                <a:lnTo>
                  <a:pt x="238219" y="112663"/>
                </a:lnTo>
                <a:lnTo>
                  <a:pt x="210586" y="112663"/>
                </a:lnTo>
                <a:lnTo>
                  <a:pt x="204612" y="109865"/>
                </a:lnTo>
                <a:lnTo>
                  <a:pt x="195712" y="98947"/>
                </a:lnTo>
                <a:lnTo>
                  <a:pt x="193547" y="91446"/>
                </a:lnTo>
                <a:lnTo>
                  <a:pt x="193547" y="71515"/>
                </a:lnTo>
                <a:lnTo>
                  <a:pt x="195833" y="63383"/>
                </a:lnTo>
                <a:lnTo>
                  <a:pt x="205099" y="51572"/>
                </a:lnTo>
                <a:lnTo>
                  <a:pt x="211348" y="48655"/>
                </a:lnTo>
                <a:lnTo>
                  <a:pt x="240582" y="48655"/>
                </a:lnTo>
                <a:lnTo>
                  <a:pt x="235874" y="43602"/>
                </a:lnTo>
                <a:lnTo>
                  <a:pt x="224948" y="39524"/>
                </a:lnTo>
                <a:lnTo>
                  <a:pt x="207391" y="39070"/>
                </a:lnTo>
                <a:close/>
              </a:path>
              <a:path w="831214" h="123825">
                <a:moveTo>
                  <a:pt x="255910" y="107829"/>
                </a:moveTo>
                <a:lnTo>
                  <a:pt x="242712" y="107829"/>
                </a:lnTo>
                <a:lnTo>
                  <a:pt x="242712" y="121807"/>
                </a:lnTo>
                <a:lnTo>
                  <a:pt x="255910" y="121807"/>
                </a:lnTo>
                <a:lnTo>
                  <a:pt x="255910" y="107829"/>
                </a:lnTo>
                <a:close/>
              </a:path>
              <a:path w="831214" h="123825">
                <a:moveTo>
                  <a:pt x="240582" y="48655"/>
                </a:moveTo>
                <a:lnTo>
                  <a:pt x="226192" y="48655"/>
                </a:lnTo>
                <a:lnTo>
                  <a:pt x="231769" y="50941"/>
                </a:lnTo>
                <a:lnTo>
                  <a:pt x="236098" y="55632"/>
                </a:lnTo>
                <a:lnTo>
                  <a:pt x="240548" y="60204"/>
                </a:lnTo>
                <a:lnTo>
                  <a:pt x="242712" y="65800"/>
                </a:lnTo>
                <a:lnTo>
                  <a:pt x="242712" y="92720"/>
                </a:lnTo>
                <a:lnTo>
                  <a:pt x="240426" y="99328"/>
                </a:lnTo>
                <a:lnTo>
                  <a:pt x="231282" y="109996"/>
                </a:lnTo>
                <a:lnTo>
                  <a:pt x="225308" y="112663"/>
                </a:lnTo>
                <a:lnTo>
                  <a:pt x="238219" y="112663"/>
                </a:lnTo>
                <a:lnTo>
                  <a:pt x="242437" y="107829"/>
                </a:lnTo>
                <a:lnTo>
                  <a:pt x="255910" y="107829"/>
                </a:lnTo>
                <a:lnTo>
                  <a:pt x="255910" y="50941"/>
                </a:lnTo>
                <a:lnTo>
                  <a:pt x="242712" y="50941"/>
                </a:lnTo>
                <a:lnTo>
                  <a:pt x="240582" y="48655"/>
                </a:lnTo>
                <a:close/>
              </a:path>
              <a:path w="831214" h="123825">
                <a:moveTo>
                  <a:pt x="255910" y="0"/>
                </a:moveTo>
                <a:lnTo>
                  <a:pt x="242712" y="0"/>
                </a:lnTo>
                <a:lnTo>
                  <a:pt x="242712" y="50941"/>
                </a:lnTo>
                <a:lnTo>
                  <a:pt x="255910" y="50941"/>
                </a:lnTo>
                <a:lnTo>
                  <a:pt x="255910" y="0"/>
                </a:lnTo>
                <a:close/>
              </a:path>
              <a:path w="831214" h="123825">
                <a:moveTo>
                  <a:pt x="304927" y="39070"/>
                </a:moveTo>
                <a:lnTo>
                  <a:pt x="294383" y="44913"/>
                </a:lnTo>
                <a:lnTo>
                  <a:pt x="283271" y="56808"/>
                </a:lnTo>
                <a:lnTo>
                  <a:pt x="279048" y="68586"/>
                </a:lnTo>
                <a:lnTo>
                  <a:pt x="277642" y="82641"/>
                </a:lnTo>
                <a:lnTo>
                  <a:pt x="278878" y="94605"/>
                </a:lnTo>
                <a:lnTo>
                  <a:pt x="283391" y="105938"/>
                </a:lnTo>
                <a:lnTo>
                  <a:pt x="292427" y="117761"/>
                </a:lnTo>
                <a:lnTo>
                  <a:pt x="303143" y="122034"/>
                </a:lnTo>
                <a:lnTo>
                  <a:pt x="319500" y="122955"/>
                </a:lnTo>
                <a:lnTo>
                  <a:pt x="331265" y="117807"/>
                </a:lnTo>
                <a:lnTo>
                  <a:pt x="335755" y="112663"/>
                </a:lnTo>
                <a:lnTo>
                  <a:pt x="308122" y="112663"/>
                </a:lnTo>
                <a:lnTo>
                  <a:pt x="302148" y="109865"/>
                </a:lnTo>
                <a:lnTo>
                  <a:pt x="293248" y="98947"/>
                </a:lnTo>
                <a:lnTo>
                  <a:pt x="291083" y="91446"/>
                </a:lnTo>
                <a:lnTo>
                  <a:pt x="291083" y="71515"/>
                </a:lnTo>
                <a:lnTo>
                  <a:pt x="293369" y="63383"/>
                </a:lnTo>
                <a:lnTo>
                  <a:pt x="302635" y="51572"/>
                </a:lnTo>
                <a:lnTo>
                  <a:pt x="308884" y="48655"/>
                </a:lnTo>
                <a:lnTo>
                  <a:pt x="338118" y="48655"/>
                </a:lnTo>
                <a:lnTo>
                  <a:pt x="333410" y="43602"/>
                </a:lnTo>
                <a:lnTo>
                  <a:pt x="322484" y="39524"/>
                </a:lnTo>
                <a:lnTo>
                  <a:pt x="304927" y="39070"/>
                </a:lnTo>
                <a:close/>
              </a:path>
              <a:path w="831214" h="123825">
                <a:moveTo>
                  <a:pt x="353446" y="107829"/>
                </a:moveTo>
                <a:lnTo>
                  <a:pt x="340248" y="107829"/>
                </a:lnTo>
                <a:lnTo>
                  <a:pt x="340248" y="121807"/>
                </a:lnTo>
                <a:lnTo>
                  <a:pt x="353446" y="121807"/>
                </a:lnTo>
                <a:lnTo>
                  <a:pt x="353446" y="107829"/>
                </a:lnTo>
                <a:close/>
              </a:path>
              <a:path w="831214" h="123825">
                <a:moveTo>
                  <a:pt x="338118" y="48655"/>
                </a:moveTo>
                <a:lnTo>
                  <a:pt x="323728" y="48655"/>
                </a:lnTo>
                <a:lnTo>
                  <a:pt x="329305" y="50941"/>
                </a:lnTo>
                <a:lnTo>
                  <a:pt x="333634" y="55632"/>
                </a:lnTo>
                <a:lnTo>
                  <a:pt x="338084" y="60204"/>
                </a:lnTo>
                <a:lnTo>
                  <a:pt x="340248" y="65800"/>
                </a:lnTo>
                <a:lnTo>
                  <a:pt x="340248" y="92720"/>
                </a:lnTo>
                <a:lnTo>
                  <a:pt x="337962" y="99328"/>
                </a:lnTo>
                <a:lnTo>
                  <a:pt x="328818" y="109996"/>
                </a:lnTo>
                <a:lnTo>
                  <a:pt x="322844" y="112663"/>
                </a:lnTo>
                <a:lnTo>
                  <a:pt x="335755" y="112663"/>
                </a:lnTo>
                <a:lnTo>
                  <a:pt x="339973" y="107829"/>
                </a:lnTo>
                <a:lnTo>
                  <a:pt x="353446" y="107829"/>
                </a:lnTo>
                <a:lnTo>
                  <a:pt x="353446" y="50941"/>
                </a:lnTo>
                <a:lnTo>
                  <a:pt x="340248" y="50941"/>
                </a:lnTo>
                <a:lnTo>
                  <a:pt x="338118" y="48655"/>
                </a:lnTo>
                <a:close/>
              </a:path>
              <a:path w="831214" h="123825">
                <a:moveTo>
                  <a:pt x="353446" y="0"/>
                </a:moveTo>
                <a:lnTo>
                  <a:pt x="340248" y="0"/>
                </a:lnTo>
                <a:lnTo>
                  <a:pt x="340248" y="50941"/>
                </a:lnTo>
                <a:lnTo>
                  <a:pt x="353446" y="50941"/>
                </a:lnTo>
                <a:lnTo>
                  <a:pt x="353446" y="0"/>
                </a:lnTo>
                <a:close/>
              </a:path>
              <a:path w="831214" h="123825">
                <a:moveTo>
                  <a:pt x="393953" y="6"/>
                </a:moveTo>
                <a:lnTo>
                  <a:pt x="380738" y="6"/>
                </a:lnTo>
                <a:lnTo>
                  <a:pt x="380738" y="121807"/>
                </a:lnTo>
                <a:lnTo>
                  <a:pt x="393953" y="121807"/>
                </a:lnTo>
                <a:lnTo>
                  <a:pt x="393953" y="6"/>
                </a:lnTo>
                <a:close/>
              </a:path>
              <a:path w="831214" h="123825">
                <a:moveTo>
                  <a:pt x="442692" y="39094"/>
                </a:moveTo>
                <a:lnTo>
                  <a:pt x="432187" y="44944"/>
                </a:lnTo>
                <a:lnTo>
                  <a:pt x="420515" y="56808"/>
                </a:lnTo>
                <a:lnTo>
                  <a:pt x="416227" y="68405"/>
                </a:lnTo>
                <a:lnTo>
                  <a:pt x="414823" y="82773"/>
                </a:lnTo>
                <a:lnTo>
                  <a:pt x="416393" y="94787"/>
                </a:lnTo>
                <a:lnTo>
                  <a:pt x="421246" y="106082"/>
                </a:lnTo>
                <a:lnTo>
                  <a:pt x="430506" y="117638"/>
                </a:lnTo>
                <a:lnTo>
                  <a:pt x="441507" y="122157"/>
                </a:lnTo>
                <a:lnTo>
                  <a:pt x="457210" y="123541"/>
                </a:lnTo>
                <a:lnTo>
                  <a:pt x="470297" y="121107"/>
                </a:lnTo>
                <a:lnTo>
                  <a:pt x="480821" y="115830"/>
                </a:lnTo>
                <a:lnTo>
                  <a:pt x="480407" y="112663"/>
                </a:lnTo>
                <a:lnTo>
                  <a:pt x="447050" y="112663"/>
                </a:lnTo>
                <a:lnTo>
                  <a:pt x="440557" y="110115"/>
                </a:lnTo>
                <a:lnTo>
                  <a:pt x="435742" y="105162"/>
                </a:lnTo>
                <a:lnTo>
                  <a:pt x="431048" y="100209"/>
                </a:lnTo>
                <a:lnTo>
                  <a:pt x="428640" y="93101"/>
                </a:lnTo>
                <a:lnTo>
                  <a:pt x="428365" y="83957"/>
                </a:lnTo>
                <a:lnTo>
                  <a:pt x="486552" y="83957"/>
                </a:lnTo>
                <a:lnTo>
                  <a:pt x="485843" y="72777"/>
                </a:lnTo>
                <a:lnTo>
                  <a:pt x="428518" y="72777"/>
                </a:lnTo>
                <a:lnTo>
                  <a:pt x="429524" y="65538"/>
                </a:lnTo>
                <a:lnTo>
                  <a:pt x="432328" y="59823"/>
                </a:lnTo>
                <a:lnTo>
                  <a:pt x="440954" y="50941"/>
                </a:lnTo>
                <a:lnTo>
                  <a:pt x="446166" y="48655"/>
                </a:lnTo>
                <a:lnTo>
                  <a:pt x="476091" y="48655"/>
                </a:lnTo>
                <a:lnTo>
                  <a:pt x="471133" y="42557"/>
                </a:lnTo>
                <a:lnTo>
                  <a:pt x="460095" y="39248"/>
                </a:lnTo>
                <a:lnTo>
                  <a:pt x="442692" y="39094"/>
                </a:lnTo>
                <a:close/>
              </a:path>
              <a:path w="831214" h="123825">
                <a:moveTo>
                  <a:pt x="479355" y="104631"/>
                </a:moveTo>
                <a:lnTo>
                  <a:pt x="467834" y="110655"/>
                </a:lnTo>
                <a:lnTo>
                  <a:pt x="455310" y="112663"/>
                </a:lnTo>
                <a:lnTo>
                  <a:pt x="480407" y="112663"/>
                </a:lnTo>
                <a:lnTo>
                  <a:pt x="479355" y="104631"/>
                </a:lnTo>
                <a:close/>
              </a:path>
              <a:path w="831214" h="123825">
                <a:moveTo>
                  <a:pt x="476091" y="48655"/>
                </a:moveTo>
                <a:lnTo>
                  <a:pt x="458845" y="48655"/>
                </a:lnTo>
                <a:lnTo>
                  <a:pt x="463936" y="50810"/>
                </a:lnTo>
                <a:lnTo>
                  <a:pt x="467502" y="55001"/>
                </a:lnTo>
                <a:lnTo>
                  <a:pt x="471190" y="59192"/>
                </a:lnTo>
                <a:lnTo>
                  <a:pt x="472958" y="65157"/>
                </a:lnTo>
                <a:lnTo>
                  <a:pt x="472958" y="72777"/>
                </a:lnTo>
                <a:lnTo>
                  <a:pt x="485843" y="72777"/>
                </a:lnTo>
                <a:lnTo>
                  <a:pt x="485386" y="65572"/>
                </a:lnTo>
                <a:lnTo>
                  <a:pt x="480754" y="54389"/>
                </a:lnTo>
                <a:lnTo>
                  <a:pt x="476091" y="48655"/>
                </a:lnTo>
                <a:close/>
              </a:path>
              <a:path w="831214" h="123825">
                <a:moveTo>
                  <a:pt x="508132" y="39511"/>
                </a:moveTo>
                <a:lnTo>
                  <a:pt x="494294" y="39511"/>
                </a:lnTo>
                <a:lnTo>
                  <a:pt x="519196" y="121807"/>
                </a:lnTo>
                <a:lnTo>
                  <a:pt x="532394" y="121807"/>
                </a:lnTo>
                <a:lnTo>
                  <a:pt x="536473" y="108722"/>
                </a:lnTo>
                <a:lnTo>
                  <a:pt x="526298" y="108722"/>
                </a:lnTo>
                <a:lnTo>
                  <a:pt x="526054" y="105674"/>
                </a:lnTo>
                <a:lnTo>
                  <a:pt x="525658" y="103257"/>
                </a:lnTo>
                <a:lnTo>
                  <a:pt x="525139" y="101352"/>
                </a:lnTo>
                <a:lnTo>
                  <a:pt x="508132" y="39511"/>
                </a:lnTo>
                <a:close/>
              </a:path>
              <a:path w="831214" h="123825">
                <a:moveTo>
                  <a:pt x="563757" y="55251"/>
                </a:moveTo>
                <a:lnTo>
                  <a:pt x="552846" y="55251"/>
                </a:lnTo>
                <a:lnTo>
                  <a:pt x="552968" y="58049"/>
                </a:lnTo>
                <a:lnTo>
                  <a:pt x="553486" y="60585"/>
                </a:lnTo>
                <a:lnTo>
                  <a:pt x="554095" y="62871"/>
                </a:lnTo>
                <a:lnTo>
                  <a:pt x="571012" y="121807"/>
                </a:lnTo>
                <a:lnTo>
                  <a:pt x="584728" y="121807"/>
                </a:lnTo>
                <a:lnTo>
                  <a:pt x="588569" y="108972"/>
                </a:lnTo>
                <a:lnTo>
                  <a:pt x="577595" y="108972"/>
                </a:lnTo>
                <a:lnTo>
                  <a:pt x="577352" y="106055"/>
                </a:lnTo>
                <a:lnTo>
                  <a:pt x="576955" y="103519"/>
                </a:lnTo>
                <a:lnTo>
                  <a:pt x="576468" y="101483"/>
                </a:lnTo>
                <a:lnTo>
                  <a:pt x="563757" y="55251"/>
                </a:lnTo>
                <a:close/>
              </a:path>
              <a:path w="831214" h="123825">
                <a:moveTo>
                  <a:pt x="609356" y="39511"/>
                </a:moveTo>
                <a:lnTo>
                  <a:pt x="596402" y="39511"/>
                </a:lnTo>
                <a:lnTo>
                  <a:pt x="579638" y="101483"/>
                </a:lnTo>
                <a:lnTo>
                  <a:pt x="578876" y="104400"/>
                </a:lnTo>
                <a:lnTo>
                  <a:pt x="578357" y="106817"/>
                </a:lnTo>
                <a:lnTo>
                  <a:pt x="578236" y="108972"/>
                </a:lnTo>
                <a:lnTo>
                  <a:pt x="588569" y="108972"/>
                </a:lnTo>
                <a:lnTo>
                  <a:pt x="609356" y="39511"/>
                </a:lnTo>
                <a:close/>
              </a:path>
              <a:path w="831214" h="123825">
                <a:moveTo>
                  <a:pt x="559429" y="39511"/>
                </a:moveTo>
                <a:lnTo>
                  <a:pt x="547390" y="39511"/>
                </a:lnTo>
                <a:lnTo>
                  <a:pt x="528340" y="101233"/>
                </a:lnTo>
                <a:lnTo>
                  <a:pt x="527578" y="103900"/>
                </a:lnTo>
                <a:lnTo>
                  <a:pt x="527060" y="106436"/>
                </a:lnTo>
                <a:lnTo>
                  <a:pt x="526938" y="108722"/>
                </a:lnTo>
                <a:lnTo>
                  <a:pt x="536473" y="108722"/>
                </a:lnTo>
                <a:lnTo>
                  <a:pt x="550804" y="62752"/>
                </a:lnTo>
                <a:lnTo>
                  <a:pt x="551809" y="59704"/>
                </a:lnTo>
                <a:lnTo>
                  <a:pt x="552328" y="57156"/>
                </a:lnTo>
                <a:lnTo>
                  <a:pt x="552449" y="55251"/>
                </a:lnTo>
                <a:lnTo>
                  <a:pt x="563757" y="55251"/>
                </a:lnTo>
                <a:lnTo>
                  <a:pt x="559429" y="39511"/>
                </a:lnTo>
                <a:close/>
              </a:path>
              <a:path w="831214" h="123825">
                <a:moveTo>
                  <a:pt x="678250" y="48727"/>
                </a:moveTo>
                <a:lnTo>
                  <a:pt x="655241" y="48727"/>
                </a:lnTo>
                <a:lnTo>
                  <a:pt x="666528" y="54525"/>
                </a:lnTo>
                <a:lnTo>
                  <a:pt x="670316" y="69610"/>
                </a:lnTo>
                <a:lnTo>
                  <a:pt x="645459" y="73071"/>
                </a:lnTo>
                <a:lnTo>
                  <a:pt x="630464" y="77787"/>
                </a:lnTo>
                <a:lnTo>
                  <a:pt x="621486" y="86758"/>
                </a:lnTo>
                <a:lnTo>
                  <a:pt x="618500" y="99959"/>
                </a:lnTo>
                <a:lnTo>
                  <a:pt x="618500" y="107067"/>
                </a:lnTo>
                <a:lnTo>
                  <a:pt x="620786" y="112913"/>
                </a:lnTo>
                <a:lnTo>
                  <a:pt x="625480" y="117235"/>
                </a:lnTo>
                <a:lnTo>
                  <a:pt x="630052" y="121545"/>
                </a:lnTo>
                <a:lnTo>
                  <a:pt x="636544" y="123712"/>
                </a:lnTo>
                <a:lnTo>
                  <a:pt x="648926" y="123454"/>
                </a:lnTo>
                <a:lnTo>
                  <a:pt x="660969" y="118975"/>
                </a:lnTo>
                <a:lnTo>
                  <a:pt x="666617" y="112663"/>
                </a:lnTo>
                <a:lnTo>
                  <a:pt x="643006" y="112663"/>
                </a:lnTo>
                <a:lnTo>
                  <a:pt x="639196" y="111389"/>
                </a:lnTo>
                <a:lnTo>
                  <a:pt x="633343" y="106305"/>
                </a:lnTo>
                <a:lnTo>
                  <a:pt x="631972" y="103007"/>
                </a:lnTo>
                <a:lnTo>
                  <a:pt x="631972" y="93482"/>
                </a:lnTo>
                <a:lnTo>
                  <a:pt x="650504" y="82945"/>
                </a:lnTo>
                <a:lnTo>
                  <a:pt x="670316" y="80147"/>
                </a:lnTo>
                <a:lnTo>
                  <a:pt x="683034" y="80147"/>
                </a:lnTo>
                <a:lnTo>
                  <a:pt x="682796" y="59474"/>
                </a:lnTo>
                <a:lnTo>
                  <a:pt x="678250" y="48727"/>
                </a:lnTo>
                <a:close/>
              </a:path>
              <a:path w="831214" h="123825">
                <a:moveTo>
                  <a:pt x="683366" y="108972"/>
                </a:moveTo>
                <a:lnTo>
                  <a:pt x="670316" y="108972"/>
                </a:lnTo>
                <a:lnTo>
                  <a:pt x="670316" y="121807"/>
                </a:lnTo>
                <a:lnTo>
                  <a:pt x="683513" y="121807"/>
                </a:lnTo>
                <a:lnTo>
                  <a:pt x="683366" y="108972"/>
                </a:lnTo>
                <a:close/>
              </a:path>
              <a:path w="831214" h="123825">
                <a:moveTo>
                  <a:pt x="683034" y="80147"/>
                </a:moveTo>
                <a:lnTo>
                  <a:pt x="670316" y="80147"/>
                </a:lnTo>
                <a:lnTo>
                  <a:pt x="670316" y="95387"/>
                </a:lnTo>
                <a:lnTo>
                  <a:pt x="668152" y="101233"/>
                </a:lnTo>
                <a:lnTo>
                  <a:pt x="663976" y="105805"/>
                </a:lnTo>
                <a:lnTo>
                  <a:pt x="659648" y="110377"/>
                </a:lnTo>
                <a:lnTo>
                  <a:pt x="654314" y="112663"/>
                </a:lnTo>
                <a:lnTo>
                  <a:pt x="666617" y="112663"/>
                </a:lnTo>
                <a:lnTo>
                  <a:pt x="669919" y="108972"/>
                </a:lnTo>
                <a:lnTo>
                  <a:pt x="683366" y="108972"/>
                </a:lnTo>
                <a:lnTo>
                  <a:pt x="683034" y="80147"/>
                </a:lnTo>
                <a:close/>
              </a:path>
              <a:path w="831214" h="123825">
                <a:moveTo>
                  <a:pt x="650565" y="37723"/>
                </a:moveTo>
                <a:lnTo>
                  <a:pt x="637838" y="40033"/>
                </a:lnTo>
                <a:lnTo>
                  <a:pt x="626485" y="45345"/>
                </a:lnTo>
                <a:lnTo>
                  <a:pt x="630605" y="55704"/>
                </a:lnTo>
                <a:lnTo>
                  <a:pt x="641841" y="50441"/>
                </a:lnTo>
                <a:lnTo>
                  <a:pt x="655241" y="48727"/>
                </a:lnTo>
                <a:lnTo>
                  <a:pt x="678250" y="48727"/>
                </a:lnTo>
                <a:lnTo>
                  <a:pt x="677651" y="47311"/>
                </a:lnTo>
                <a:lnTo>
                  <a:pt x="667087" y="40067"/>
                </a:lnTo>
                <a:lnTo>
                  <a:pt x="650565" y="37723"/>
                </a:lnTo>
                <a:close/>
              </a:path>
              <a:path w="831214" h="123825">
                <a:moveTo>
                  <a:pt x="721613" y="39511"/>
                </a:moveTo>
                <a:lnTo>
                  <a:pt x="708416" y="39511"/>
                </a:lnTo>
                <a:lnTo>
                  <a:pt x="708416" y="121807"/>
                </a:lnTo>
                <a:lnTo>
                  <a:pt x="721613" y="121807"/>
                </a:lnTo>
                <a:lnTo>
                  <a:pt x="721613" y="70622"/>
                </a:lnTo>
                <a:lnTo>
                  <a:pt x="723534" y="63514"/>
                </a:lnTo>
                <a:lnTo>
                  <a:pt x="727222" y="58180"/>
                </a:lnTo>
                <a:lnTo>
                  <a:pt x="728498" y="56394"/>
                </a:lnTo>
                <a:lnTo>
                  <a:pt x="721613" y="56394"/>
                </a:lnTo>
                <a:lnTo>
                  <a:pt x="721613" y="39511"/>
                </a:lnTo>
                <a:close/>
              </a:path>
              <a:path w="831214" h="123825">
                <a:moveTo>
                  <a:pt x="746881" y="38106"/>
                </a:moveTo>
                <a:lnTo>
                  <a:pt x="738652" y="38106"/>
                </a:lnTo>
                <a:lnTo>
                  <a:pt x="734324" y="39630"/>
                </a:lnTo>
                <a:lnTo>
                  <a:pt x="730514" y="42940"/>
                </a:lnTo>
                <a:lnTo>
                  <a:pt x="726704" y="46107"/>
                </a:lnTo>
                <a:lnTo>
                  <a:pt x="723778" y="50679"/>
                </a:lnTo>
                <a:lnTo>
                  <a:pt x="721888" y="56394"/>
                </a:lnTo>
                <a:lnTo>
                  <a:pt x="728498" y="56394"/>
                </a:lnTo>
                <a:lnTo>
                  <a:pt x="731032" y="52846"/>
                </a:lnTo>
                <a:lnTo>
                  <a:pt x="735726" y="50179"/>
                </a:lnTo>
                <a:lnTo>
                  <a:pt x="751331" y="50179"/>
                </a:lnTo>
                <a:lnTo>
                  <a:pt x="751331" y="39130"/>
                </a:lnTo>
                <a:lnTo>
                  <a:pt x="749564" y="38487"/>
                </a:lnTo>
                <a:lnTo>
                  <a:pt x="746881" y="38106"/>
                </a:lnTo>
                <a:close/>
              </a:path>
              <a:path w="831214" h="123825">
                <a:moveTo>
                  <a:pt x="751331" y="50179"/>
                </a:moveTo>
                <a:lnTo>
                  <a:pt x="745754" y="50179"/>
                </a:lnTo>
                <a:lnTo>
                  <a:pt x="749045" y="51060"/>
                </a:lnTo>
                <a:lnTo>
                  <a:pt x="751331" y="52846"/>
                </a:lnTo>
                <a:lnTo>
                  <a:pt x="751331" y="50179"/>
                </a:lnTo>
                <a:close/>
              </a:path>
              <a:path w="831214" h="123825">
                <a:moveTo>
                  <a:pt x="787116" y="39094"/>
                </a:moveTo>
                <a:lnTo>
                  <a:pt x="776611" y="44944"/>
                </a:lnTo>
                <a:lnTo>
                  <a:pt x="764939" y="56808"/>
                </a:lnTo>
                <a:lnTo>
                  <a:pt x="760651" y="68405"/>
                </a:lnTo>
                <a:lnTo>
                  <a:pt x="759247" y="82773"/>
                </a:lnTo>
                <a:lnTo>
                  <a:pt x="760817" y="94787"/>
                </a:lnTo>
                <a:lnTo>
                  <a:pt x="765670" y="106082"/>
                </a:lnTo>
                <a:lnTo>
                  <a:pt x="774930" y="117638"/>
                </a:lnTo>
                <a:lnTo>
                  <a:pt x="785931" y="122157"/>
                </a:lnTo>
                <a:lnTo>
                  <a:pt x="801634" y="123541"/>
                </a:lnTo>
                <a:lnTo>
                  <a:pt x="814721" y="121107"/>
                </a:lnTo>
                <a:lnTo>
                  <a:pt x="825245" y="115830"/>
                </a:lnTo>
                <a:lnTo>
                  <a:pt x="824831" y="112663"/>
                </a:lnTo>
                <a:lnTo>
                  <a:pt x="791474" y="112663"/>
                </a:lnTo>
                <a:lnTo>
                  <a:pt x="784981" y="110115"/>
                </a:lnTo>
                <a:lnTo>
                  <a:pt x="780166" y="105162"/>
                </a:lnTo>
                <a:lnTo>
                  <a:pt x="775472" y="100209"/>
                </a:lnTo>
                <a:lnTo>
                  <a:pt x="773064" y="93101"/>
                </a:lnTo>
                <a:lnTo>
                  <a:pt x="772789" y="83957"/>
                </a:lnTo>
                <a:lnTo>
                  <a:pt x="830976" y="83957"/>
                </a:lnTo>
                <a:lnTo>
                  <a:pt x="830267" y="72777"/>
                </a:lnTo>
                <a:lnTo>
                  <a:pt x="772942" y="72777"/>
                </a:lnTo>
                <a:lnTo>
                  <a:pt x="774070" y="65538"/>
                </a:lnTo>
                <a:lnTo>
                  <a:pt x="776752" y="59823"/>
                </a:lnTo>
                <a:lnTo>
                  <a:pt x="785378" y="50941"/>
                </a:lnTo>
                <a:lnTo>
                  <a:pt x="790590" y="48655"/>
                </a:lnTo>
                <a:lnTo>
                  <a:pt x="820515" y="48655"/>
                </a:lnTo>
                <a:lnTo>
                  <a:pt x="815557" y="42557"/>
                </a:lnTo>
                <a:lnTo>
                  <a:pt x="804519" y="39248"/>
                </a:lnTo>
                <a:lnTo>
                  <a:pt x="787116" y="39094"/>
                </a:lnTo>
                <a:close/>
              </a:path>
              <a:path w="831214" h="123825">
                <a:moveTo>
                  <a:pt x="823779" y="104631"/>
                </a:moveTo>
                <a:lnTo>
                  <a:pt x="812258" y="110655"/>
                </a:lnTo>
                <a:lnTo>
                  <a:pt x="799734" y="112663"/>
                </a:lnTo>
                <a:lnTo>
                  <a:pt x="824831" y="112663"/>
                </a:lnTo>
                <a:lnTo>
                  <a:pt x="823779" y="104631"/>
                </a:lnTo>
                <a:close/>
              </a:path>
              <a:path w="831214" h="123825">
                <a:moveTo>
                  <a:pt x="820515" y="48655"/>
                </a:moveTo>
                <a:lnTo>
                  <a:pt x="803269" y="48655"/>
                </a:lnTo>
                <a:lnTo>
                  <a:pt x="808360" y="50810"/>
                </a:lnTo>
                <a:lnTo>
                  <a:pt x="811926" y="55001"/>
                </a:lnTo>
                <a:lnTo>
                  <a:pt x="815614" y="59192"/>
                </a:lnTo>
                <a:lnTo>
                  <a:pt x="817382" y="65157"/>
                </a:lnTo>
                <a:lnTo>
                  <a:pt x="817382" y="72777"/>
                </a:lnTo>
                <a:lnTo>
                  <a:pt x="830267" y="72777"/>
                </a:lnTo>
                <a:lnTo>
                  <a:pt x="829810" y="65572"/>
                </a:lnTo>
                <a:lnTo>
                  <a:pt x="825178" y="54389"/>
                </a:lnTo>
                <a:lnTo>
                  <a:pt x="820515" y="486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3" name="object 15">
            <a:extLst>
              <a:ext uri="{FF2B5EF4-FFF2-40B4-BE49-F238E27FC236}">
                <a16:creationId xmlns:a16="http://schemas.microsoft.com/office/drawing/2014/main" id="{C700B897-A683-4376-8221-A52768B90F17}"/>
              </a:ext>
            </a:extLst>
          </p:cNvPr>
          <p:cNvSpPr>
            <a:spLocks/>
          </p:cNvSpPr>
          <p:nvPr/>
        </p:nvSpPr>
        <p:spPr bwMode="auto">
          <a:xfrm>
            <a:off x="3978275" y="4586288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4" name="object 16">
            <a:extLst>
              <a:ext uri="{FF2B5EF4-FFF2-40B4-BE49-F238E27FC236}">
                <a16:creationId xmlns:a16="http://schemas.microsoft.com/office/drawing/2014/main" id="{DD203032-EC63-4918-B15F-B3B0F187B7B7}"/>
              </a:ext>
            </a:extLst>
          </p:cNvPr>
          <p:cNvSpPr>
            <a:spLocks/>
          </p:cNvSpPr>
          <p:nvPr/>
        </p:nvSpPr>
        <p:spPr bwMode="auto">
          <a:xfrm>
            <a:off x="4318000" y="4714875"/>
            <a:ext cx="947738" cy="123825"/>
          </a:xfrm>
          <a:custGeom>
            <a:avLst/>
            <a:gdLst>
              <a:gd name="T0" fmla="*/ 48615 w 947420"/>
              <a:gd name="T1" fmla="*/ 104393 h 123825"/>
              <a:gd name="T2" fmla="*/ 50779 w 947420"/>
              <a:gd name="T3" fmla="*/ 101477 h 123825"/>
              <a:gd name="T4" fmla="*/ 116311 w 947420"/>
              <a:gd name="T5" fmla="*/ 2417 h 123825"/>
              <a:gd name="T6" fmla="*/ 118353 w 947420"/>
              <a:gd name="T7" fmla="*/ 18668 h 123825"/>
              <a:gd name="T8" fmla="*/ 125089 w 947420"/>
              <a:gd name="T9" fmla="*/ 2417 h 123825"/>
              <a:gd name="T10" fmla="*/ 166725 w 947420"/>
              <a:gd name="T11" fmla="*/ 39623 h 123825"/>
              <a:gd name="T12" fmla="*/ 173620 w 947420"/>
              <a:gd name="T13" fmla="*/ 56519 h 123825"/>
              <a:gd name="T14" fmla="*/ 171815 w 947420"/>
              <a:gd name="T15" fmla="*/ 46232 h 123825"/>
              <a:gd name="T16" fmla="*/ 196443 w 947420"/>
              <a:gd name="T17" fmla="*/ 39242 h 123825"/>
              <a:gd name="T18" fmla="*/ 196443 w 947420"/>
              <a:gd name="T19" fmla="*/ 50291 h 123825"/>
              <a:gd name="T20" fmla="*/ 251063 w 947420"/>
              <a:gd name="T21" fmla="*/ 122813 h 123825"/>
              <a:gd name="T22" fmla="*/ 233537 w 947420"/>
              <a:gd name="T23" fmla="*/ 102738 h 123825"/>
              <a:gd name="T24" fmla="*/ 254233 w 947420"/>
              <a:gd name="T25" fmla="*/ 39623 h 123825"/>
              <a:gd name="T26" fmla="*/ 220339 w 947420"/>
              <a:gd name="T27" fmla="*/ 39623 h 123825"/>
              <a:gd name="T28" fmla="*/ 288671 w 947420"/>
              <a:gd name="T29" fmla="*/ 121360 h 123825"/>
              <a:gd name="T30" fmla="*/ 283707 w 947420"/>
              <a:gd name="T31" fmla="*/ 86618 h 123825"/>
              <a:gd name="T32" fmla="*/ 338937 w 947420"/>
              <a:gd name="T33" fmla="*/ 39623 h 123825"/>
              <a:gd name="T34" fmla="*/ 322213 w 947420"/>
              <a:gd name="T35" fmla="*/ 112644 h 123825"/>
              <a:gd name="T36" fmla="*/ 411083 w 947420"/>
              <a:gd name="T37" fmla="*/ 69722 h 123825"/>
              <a:gd name="T38" fmla="*/ 370819 w 947420"/>
              <a:gd name="T39" fmla="*/ 121670 h 123825"/>
              <a:gd name="T40" fmla="*/ 377037 w 947420"/>
              <a:gd name="T41" fmla="*/ 108834 h 123825"/>
              <a:gd name="T42" fmla="*/ 419044 w 947420"/>
              <a:gd name="T43" fmla="*/ 48834 h 123825"/>
              <a:gd name="T44" fmla="*/ 411083 w 947420"/>
              <a:gd name="T45" fmla="*/ 80259 h 123825"/>
              <a:gd name="T46" fmla="*/ 410839 w 947420"/>
              <a:gd name="T47" fmla="*/ 108965 h 123825"/>
              <a:gd name="T48" fmla="*/ 382657 w 947420"/>
              <a:gd name="T49" fmla="*/ 50508 h 123825"/>
              <a:gd name="T50" fmla="*/ 449177 w 947420"/>
              <a:gd name="T51" fmla="*/ 0 h 123825"/>
              <a:gd name="T52" fmla="*/ 489569 w 947420"/>
              <a:gd name="T53" fmla="*/ 4059 h 123825"/>
              <a:gd name="T54" fmla="*/ 497951 w 947420"/>
              <a:gd name="T55" fmla="*/ 18668 h 123825"/>
              <a:gd name="T56" fmla="*/ 497951 w 947420"/>
              <a:gd name="T57" fmla="*/ 1523 h 123825"/>
              <a:gd name="T58" fmla="*/ 522335 w 947420"/>
              <a:gd name="T59" fmla="*/ 39623 h 123825"/>
              <a:gd name="T60" fmla="*/ 537209 w 947420"/>
              <a:gd name="T61" fmla="*/ 110621 h 123825"/>
              <a:gd name="T62" fmla="*/ 624089 w 947420"/>
              <a:gd name="T63" fmla="*/ 73167 h 123825"/>
              <a:gd name="T64" fmla="*/ 615055 w 947420"/>
              <a:gd name="T65" fmla="*/ 123824 h 123825"/>
              <a:gd name="T66" fmla="*/ 612007 w 947420"/>
              <a:gd name="T67" fmla="*/ 106298 h 123825"/>
              <a:gd name="T68" fmla="*/ 661876 w 947420"/>
              <a:gd name="T69" fmla="*/ 108965 h 123825"/>
              <a:gd name="T70" fmla="*/ 648827 w 947420"/>
              <a:gd name="T71" fmla="*/ 95499 h 123825"/>
              <a:gd name="T72" fmla="*/ 661876 w 947420"/>
              <a:gd name="T73" fmla="*/ 108965 h 123825"/>
              <a:gd name="T74" fmla="*/ 633793 w 947420"/>
              <a:gd name="T75" fmla="*/ 48834 h 123825"/>
              <a:gd name="T76" fmla="*/ 692245 w 947420"/>
              <a:gd name="T77" fmla="*/ 108806 h 123825"/>
              <a:gd name="T78" fmla="*/ 712195 w 947420"/>
              <a:gd name="T79" fmla="*/ 112526 h 123825"/>
              <a:gd name="T80" fmla="*/ 722741 w 947420"/>
              <a:gd name="T81" fmla="*/ 111632 h 123825"/>
              <a:gd name="T82" fmla="*/ 725149 w 947420"/>
              <a:gd name="T83" fmla="*/ 50804 h 123825"/>
              <a:gd name="T84" fmla="*/ 752459 w 947420"/>
              <a:gd name="T85" fmla="*/ 1523 h 123825"/>
              <a:gd name="T86" fmla="*/ 742431 w 947420"/>
              <a:gd name="T87" fmla="*/ 14609 h 123825"/>
              <a:gd name="T88" fmla="*/ 758799 w 947420"/>
              <a:gd name="T89" fmla="*/ 7751 h 123825"/>
              <a:gd name="T90" fmla="*/ 756513 w 947420"/>
              <a:gd name="T91" fmla="*/ 121919 h 123825"/>
              <a:gd name="T92" fmla="*/ 803760 w 947420"/>
              <a:gd name="T93" fmla="*/ 121933 h 123825"/>
              <a:gd name="T94" fmla="*/ 793363 w 947420"/>
              <a:gd name="T95" fmla="*/ 98678 h 123825"/>
              <a:gd name="T96" fmla="*/ 847162 w 947420"/>
              <a:gd name="T97" fmla="*/ 48767 h 123825"/>
              <a:gd name="T98" fmla="*/ 833353 w 947420"/>
              <a:gd name="T99" fmla="*/ 51566 h 123825"/>
              <a:gd name="T100" fmla="*/ 833353 w 947420"/>
              <a:gd name="T101" fmla="*/ 109977 h 123825"/>
              <a:gd name="T102" fmla="*/ 853451 w 947420"/>
              <a:gd name="T103" fmla="*/ 57502 h 123825"/>
              <a:gd name="T104" fmla="*/ 894313 w 947420"/>
              <a:gd name="T105" fmla="*/ 61091 h 123825"/>
              <a:gd name="T106" fmla="*/ 931128 w 947420"/>
              <a:gd name="T107" fmla="*/ 58441 h 123825"/>
              <a:gd name="T108" fmla="*/ 913238 w 947420"/>
              <a:gd name="T109" fmla="*/ 38116 h 123825"/>
              <a:gd name="T110" fmla="*/ 938515 w 947420"/>
              <a:gd name="T111" fmla="*/ 44563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47420" h="123825">
                <a:moveTo>
                  <a:pt x="14965" y="6608"/>
                </a:moveTo>
                <a:lnTo>
                  <a:pt x="0" y="6608"/>
                </a:lnTo>
                <a:lnTo>
                  <a:pt x="41757" y="121919"/>
                </a:lnTo>
                <a:lnTo>
                  <a:pt x="56631" y="121919"/>
                </a:lnTo>
                <a:lnTo>
                  <a:pt x="61707" y="108203"/>
                </a:lnTo>
                <a:lnTo>
                  <a:pt x="49133" y="108203"/>
                </a:lnTo>
                <a:lnTo>
                  <a:pt x="48615" y="104393"/>
                </a:lnTo>
                <a:lnTo>
                  <a:pt x="47853" y="100964"/>
                </a:lnTo>
                <a:lnTo>
                  <a:pt x="46847" y="98048"/>
                </a:lnTo>
                <a:lnTo>
                  <a:pt x="14965" y="6608"/>
                </a:lnTo>
                <a:close/>
              </a:path>
              <a:path w="947420" h="123825">
                <a:moveTo>
                  <a:pt x="99303" y="6608"/>
                </a:moveTo>
                <a:lnTo>
                  <a:pt x="84703" y="6608"/>
                </a:lnTo>
                <a:lnTo>
                  <a:pt x="52181" y="97785"/>
                </a:lnTo>
                <a:lnTo>
                  <a:pt x="50779" y="101477"/>
                </a:lnTo>
                <a:lnTo>
                  <a:pt x="49895" y="105024"/>
                </a:lnTo>
                <a:lnTo>
                  <a:pt x="49529" y="108203"/>
                </a:lnTo>
                <a:lnTo>
                  <a:pt x="61707" y="108203"/>
                </a:lnTo>
                <a:lnTo>
                  <a:pt x="99303" y="6608"/>
                </a:lnTo>
                <a:close/>
              </a:path>
              <a:path w="947420" h="123825">
                <a:moveTo>
                  <a:pt x="123047" y="1523"/>
                </a:moveTo>
                <a:lnTo>
                  <a:pt x="118353" y="1523"/>
                </a:lnTo>
                <a:lnTo>
                  <a:pt x="116311" y="2417"/>
                </a:lnTo>
                <a:lnTo>
                  <a:pt x="114665" y="4059"/>
                </a:lnTo>
                <a:lnTo>
                  <a:pt x="113019" y="5583"/>
                </a:lnTo>
                <a:lnTo>
                  <a:pt x="112135" y="7751"/>
                </a:lnTo>
                <a:lnTo>
                  <a:pt x="112135" y="12572"/>
                </a:lnTo>
                <a:lnTo>
                  <a:pt x="113019" y="14609"/>
                </a:lnTo>
                <a:lnTo>
                  <a:pt x="116311" y="17906"/>
                </a:lnTo>
                <a:lnTo>
                  <a:pt x="118353" y="18668"/>
                </a:lnTo>
                <a:lnTo>
                  <a:pt x="123047" y="18668"/>
                </a:lnTo>
                <a:lnTo>
                  <a:pt x="125089" y="17906"/>
                </a:lnTo>
                <a:lnTo>
                  <a:pt x="128503" y="14477"/>
                </a:lnTo>
                <a:lnTo>
                  <a:pt x="129387" y="12572"/>
                </a:lnTo>
                <a:lnTo>
                  <a:pt x="129387" y="7751"/>
                </a:lnTo>
                <a:lnTo>
                  <a:pt x="128503" y="5583"/>
                </a:lnTo>
                <a:lnTo>
                  <a:pt x="125089" y="2417"/>
                </a:lnTo>
                <a:lnTo>
                  <a:pt x="123047" y="1523"/>
                </a:lnTo>
                <a:close/>
              </a:path>
              <a:path w="947420" h="123825">
                <a:moveTo>
                  <a:pt x="127101" y="39623"/>
                </a:moveTo>
                <a:lnTo>
                  <a:pt x="113897" y="39623"/>
                </a:lnTo>
                <a:lnTo>
                  <a:pt x="113897" y="121919"/>
                </a:lnTo>
                <a:lnTo>
                  <a:pt x="127101" y="121919"/>
                </a:lnTo>
                <a:lnTo>
                  <a:pt x="127101" y="39623"/>
                </a:lnTo>
                <a:close/>
              </a:path>
              <a:path w="947420" h="123825">
                <a:moveTo>
                  <a:pt x="166725" y="39623"/>
                </a:moveTo>
                <a:lnTo>
                  <a:pt x="153527" y="39623"/>
                </a:lnTo>
                <a:lnTo>
                  <a:pt x="153527" y="121919"/>
                </a:lnTo>
                <a:lnTo>
                  <a:pt x="166725" y="121919"/>
                </a:lnTo>
                <a:lnTo>
                  <a:pt x="166725" y="70734"/>
                </a:lnTo>
                <a:lnTo>
                  <a:pt x="168645" y="63495"/>
                </a:lnTo>
                <a:lnTo>
                  <a:pt x="172455" y="58161"/>
                </a:lnTo>
                <a:lnTo>
                  <a:pt x="173620" y="56519"/>
                </a:lnTo>
                <a:lnTo>
                  <a:pt x="166725" y="56519"/>
                </a:lnTo>
                <a:lnTo>
                  <a:pt x="166725" y="39623"/>
                </a:lnTo>
                <a:close/>
              </a:path>
              <a:path w="947420" h="123825">
                <a:moveTo>
                  <a:pt x="192023" y="38099"/>
                </a:moveTo>
                <a:lnTo>
                  <a:pt x="183885" y="38099"/>
                </a:lnTo>
                <a:lnTo>
                  <a:pt x="179557" y="39755"/>
                </a:lnTo>
                <a:lnTo>
                  <a:pt x="175625" y="42921"/>
                </a:lnTo>
                <a:lnTo>
                  <a:pt x="171815" y="46232"/>
                </a:lnTo>
                <a:lnTo>
                  <a:pt x="168889" y="50804"/>
                </a:lnTo>
                <a:lnTo>
                  <a:pt x="167121" y="56519"/>
                </a:lnTo>
                <a:lnTo>
                  <a:pt x="173620" y="56519"/>
                </a:lnTo>
                <a:lnTo>
                  <a:pt x="176143" y="52958"/>
                </a:lnTo>
                <a:lnTo>
                  <a:pt x="180837" y="50291"/>
                </a:lnTo>
                <a:lnTo>
                  <a:pt x="196443" y="50291"/>
                </a:lnTo>
                <a:lnTo>
                  <a:pt x="196443" y="39242"/>
                </a:lnTo>
                <a:lnTo>
                  <a:pt x="194675" y="38480"/>
                </a:lnTo>
                <a:lnTo>
                  <a:pt x="192023" y="38099"/>
                </a:lnTo>
                <a:close/>
              </a:path>
              <a:path w="947420" h="123825">
                <a:moveTo>
                  <a:pt x="196443" y="50291"/>
                </a:moveTo>
                <a:lnTo>
                  <a:pt x="190865" y="50291"/>
                </a:lnTo>
                <a:lnTo>
                  <a:pt x="194157" y="51185"/>
                </a:lnTo>
                <a:lnTo>
                  <a:pt x="196443" y="52958"/>
                </a:lnTo>
                <a:lnTo>
                  <a:pt x="196443" y="50291"/>
                </a:lnTo>
                <a:close/>
              </a:path>
              <a:path w="947420" h="123825">
                <a:moveTo>
                  <a:pt x="233537" y="50804"/>
                </a:moveTo>
                <a:lnTo>
                  <a:pt x="220339" y="50804"/>
                </a:lnTo>
                <a:lnTo>
                  <a:pt x="221329" y="108806"/>
                </a:lnTo>
                <a:lnTo>
                  <a:pt x="228267" y="119957"/>
                </a:lnTo>
                <a:lnTo>
                  <a:pt x="241919" y="123693"/>
                </a:lnTo>
                <a:lnTo>
                  <a:pt x="247009" y="123693"/>
                </a:lnTo>
                <a:lnTo>
                  <a:pt x="251063" y="122813"/>
                </a:lnTo>
                <a:lnTo>
                  <a:pt x="254233" y="121026"/>
                </a:lnTo>
                <a:lnTo>
                  <a:pt x="254233" y="112526"/>
                </a:lnTo>
                <a:lnTo>
                  <a:pt x="241279" y="112526"/>
                </a:lnTo>
                <a:lnTo>
                  <a:pt x="238109" y="111383"/>
                </a:lnTo>
                <a:lnTo>
                  <a:pt x="236341" y="108965"/>
                </a:lnTo>
                <a:lnTo>
                  <a:pt x="234421" y="106679"/>
                </a:lnTo>
                <a:lnTo>
                  <a:pt x="233537" y="102738"/>
                </a:lnTo>
                <a:lnTo>
                  <a:pt x="233537" y="50804"/>
                </a:lnTo>
                <a:close/>
              </a:path>
              <a:path w="947420" h="123825">
                <a:moveTo>
                  <a:pt x="254233" y="109859"/>
                </a:moveTo>
                <a:lnTo>
                  <a:pt x="251825" y="111632"/>
                </a:lnTo>
                <a:lnTo>
                  <a:pt x="248899" y="112526"/>
                </a:lnTo>
                <a:lnTo>
                  <a:pt x="254233" y="112526"/>
                </a:lnTo>
                <a:lnTo>
                  <a:pt x="254233" y="109859"/>
                </a:lnTo>
                <a:close/>
              </a:path>
              <a:path w="947420" h="123825">
                <a:moveTo>
                  <a:pt x="254233" y="39623"/>
                </a:moveTo>
                <a:lnTo>
                  <a:pt x="206105" y="39623"/>
                </a:lnTo>
                <a:lnTo>
                  <a:pt x="206105" y="50804"/>
                </a:lnTo>
                <a:lnTo>
                  <a:pt x="254233" y="50804"/>
                </a:lnTo>
                <a:lnTo>
                  <a:pt x="254233" y="39623"/>
                </a:lnTo>
                <a:close/>
              </a:path>
              <a:path w="947420" h="123825">
                <a:moveTo>
                  <a:pt x="233537" y="15239"/>
                </a:moveTo>
                <a:lnTo>
                  <a:pt x="220339" y="19430"/>
                </a:lnTo>
                <a:lnTo>
                  <a:pt x="220339" y="39623"/>
                </a:lnTo>
                <a:lnTo>
                  <a:pt x="233537" y="39623"/>
                </a:lnTo>
                <a:lnTo>
                  <a:pt x="233537" y="15239"/>
                </a:lnTo>
                <a:close/>
              </a:path>
              <a:path w="947420" h="123825">
                <a:moveTo>
                  <a:pt x="283707" y="39623"/>
                </a:moveTo>
                <a:lnTo>
                  <a:pt x="270631" y="39623"/>
                </a:lnTo>
                <a:lnTo>
                  <a:pt x="272152" y="102697"/>
                </a:lnTo>
                <a:lnTo>
                  <a:pt x="277991" y="114404"/>
                </a:lnTo>
                <a:lnTo>
                  <a:pt x="288671" y="121360"/>
                </a:lnTo>
                <a:lnTo>
                  <a:pt x="304683" y="123536"/>
                </a:lnTo>
                <a:lnTo>
                  <a:pt x="316756" y="118978"/>
                </a:lnTo>
                <a:lnTo>
                  <a:pt x="322213" y="112644"/>
                </a:lnTo>
                <a:lnTo>
                  <a:pt x="310133" y="112644"/>
                </a:lnTo>
                <a:lnTo>
                  <a:pt x="295710" y="111329"/>
                </a:lnTo>
                <a:lnTo>
                  <a:pt x="286724" y="102896"/>
                </a:lnTo>
                <a:lnTo>
                  <a:pt x="283707" y="86618"/>
                </a:lnTo>
                <a:lnTo>
                  <a:pt x="283707" y="39623"/>
                </a:lnTo>
                <a:close/>
              </a:path>
              <a:path w="947420" h="123825">
                <a:moveTo>
                  <a:pt x="338937" y="108834"/>
                </a:moveTo>
                <a:lnTo>
                  <a:pt x="325739" y="108834"/>
                </a:lnTo>
                <a:lnTo>
                  <a:pt x="325739" y="121919"/>
                </a:lnTo>
                <a:lnTo>
                  <a:pt x="338937" y="121919"/>
                </a:lnTo>
                <a:lnTo>
                  <a:pt x="338937" y="108834"/>
                </a:lnTo>
                <a:close/>
              </a:path>
              <a:path w="947420" h="123825">
                <a:moveTo>
                  <a:pt x="338937" y="39623"/>
                </a:moveTo>
                <a:lnTo>
                  <a:pt x="325739" y="39623"/>
                </a:lnTo>
                <a:lnTo>
                  <a:pt x="325739" y="94619"/>
                </a:lnTo>
                <a:lnTo>
                  <a:pt x="323697" y="100833"/>
                </a:lnTo>
                <a:lnTo>
                  <a:pt x="319521" y="105536"/>
                </a:lnTo>
                <a:lnTo>
                  <a:pt x="315467" y="110358"/>
                </a:lnTo>
                <a:lnTo>
                  <a:pt x="310133" y="112644"/>
                </a:lnTo>
                <a:lnTo>
                  <a:pt x="322213" y="112644"/>
                </a:lnTo>
                <a:lnTo>
                  <a:pt x="325495" y="108834"/>
                </a:lnTo>
                <a:lnTo>
                  <a:pt x="338937" y="108834"/>
                </a:lnTo>
                <a:lnTo>
                  <a:pt x="338937" y="39623"/>
                </a:lnTo>
                <a:close/>
              </a:path>
              <a:path w="947420" h="123825">
                <a:moveTo>
                  <a:pt x="419044" y="48834"/>
                </a:moveTo>
                <a:lnTo>
                  <a:pt x="396049" y="48834"/>
                </a:lnTo>
                <a:lnTo>
                  <a:pt x="407341" y="54613"/>
                </a:lnTo>
                <a:lnTo>
                  <a:pt x="411083" y="69722"/>
                </a:lnTo>
                <a:lnTo>
                  <a:pt x="386345" y="73167"/>
                </a:lnTo>
                <a:lnTo>
                  <a:pt x="371284" y="77839"/>
                </a:lnTo>
                <a:lnTo>
                  <a:pt x="362267" y="86758"/>
                </a:lnTo>
                <a:lnTo>
                  <a:pt x="359267" y="99953"/>
                </a:lnTo>
                <a:lnTo>
                  <a:pt x="359267" y="107192"/>
                </a:lnTo>
                <a:lnTo>
                  <a:pt x="361553" y="112907"/>
                </a:lnTo>
                <a:lnTo>
                  <a:pt x="370819" y="121670"/>
                </a:lnTo>
                <a:lnTo>
                  <a:pt x="377311" y="123824"/>
                </a:lnTo>
                <a:lnTo>
                  <a:pt x="389877" y="123544"/>
                </a:lnTo>
                <a:lnTo>
                  <a:pt x="401884" y="119019"/>
                </a:lnTo>
                <a:lnTo>
                  <a:pt x="407562" y="112644"/>
                </a:lnTo>
                <a:lnTo>
                  <a:pt x="383773" y="112644"/>
                </a:lnTo>
                <a:lnTo>
                  <a:pt x="379963" y="111383"/>
                </a:lnTo>
                <a:lnTo>
                  <a:pt x="377037" y="108834"/>
                </a:lnTo>
                <a:lnTo>
                  <a:pt x="374263" y="106298"/>
                </a:lnTo>
                <a:lnTo>
                  <a:pt x="372739" y="103119"/>
                </a:lnTo>
                <a:lnTo>
                  <a:pt x="372739" y="93476"/>
                </a:lnTo>
                <a:lnTo>
                  <a:pt x="411083" y="80259"/>
                </a:lnTo>
                <a:lnTo>
                  <a:pt x="423800" y="80259"/>
                </a:lnTo>
                <a:lnTo>
                  <a:pt x="423561" y="59489"/>
                </a:lnTo>
                <a:lnTo>
                  <a:pt x="419044" y="48834"/>
                </a:lnTo>
                <a:close/>
              </a:path>
              <a:path w="947420" h="123825">
                <a:moveTo>
                  <a:pt x="424132" y="108965"/>
                </a:moveTo>
                <a:lnTo>
                  <a:pt x="411083" y="108965"/>
                </a:lnTo>
                <a:lnTo>
                  <a:pt x="411083" y="121919"/>
                </a:lnTo>
                <a:lnTo>
                  <a:pt x="424281" y="121919"/>
                </a:lnTo>
                <a:lnTo>
                  <a:pt x="424132" y="108965"/>
                </a:lnTo>
                <a:close/>
              </a:path>
              <a:path w="947420" h="123825">
                <a:moveTo>
                  <a:pt x="423800" y="80259"/>
                </a:moveTo>
                <a:lnTo>
                  <a:pt x="411083" y="80259"/>
                </a:lnTo>
                <a:lnTo>
                  <a:pt x="411083" y="95499"/>
                </a:lnTo>
                <a:lnTo>
                  <a:pt x="408919" y="101214"/>
                </a:lnTo>
                <a:lnTo>
                  <a:pt x="404743" y="105786"/>
                </a:lnTo>
                <a:lnTo>
                  <a:pt x="400415" y="110358"/>
                </a:lnTo>
                <a:lnTo>
                  <a:pt x="395081" y="112644"/>
                </a:lnTo>
                <a:lnTo>
                  <a:pt x="407562" y="112644"/>
                </a:lnTo>
                <a:lnTo>
                  <a:pt x="410839" y="108965"/>
                </a:lnTo>
                <a:lnTo>
                  <a:pt x="424132" y="108965"/>
                </a:lnTo>
                <a:lnTo>
                  <a:pt x="423800" y="80259"/>
                </a:lnTo>
                <a:close/>
              </a:path>
              <a:path w="947420" h="123825">
                <a:moveTo>
                  <a:pt x="391330" y="37716"/>
                </a:moveTo>
                <a:lnTo>
                  <a:pt x="378584" y="40083"/>
                </a:lnTo>
                <a:lnTo>
                  <a:pt x="367283" y="45338"/>
                </a:lnTo>
                <a:lnTo>
                  <a:pt x="371376" y="55718"/>
                </a:lnTo>
                <a:lnTo>
                  <a:pt x="382657" y="50508"/>
                </a:lnTo>
                <a:lnTo>
                  <a:pt x="396049" y="48834"/>
                </a:lnTo>
                <a:lnTo>
                  <a:pt x="419044" y="48834"/>
                </a:lnTo>
                <a:lnTo>
                  <a:pt x="418412" y="47343"/>
                </a:lnTo>
                <a:lnTo>
                  <a:pt x="407849" y="40074"/>
                </a:lnTo>
                <a:lnTo>
                  <a:pt x="391330" y="37716"/>
                </a:lnTo>
                <a:close/>
              </a:path>
              <a:path w="947420" h="123825">
                <a:moveTo>
                  <a:pt x="462381" y="0"/>
                </a:moveTo>
                <a:lnTo>
                  <a:pt x="449177" y="0"/>
                </a:lnTo>
                <a:lnTo>
                  <a:pt x="449177" y="121919"/>
                </a:lnTo>
                <a:lnTo>
                  <a:pt x="462381" y="121919"/>
                </a:lnTo>
                <a:lnTo>
                  <a:pt x="462381" y="0"/>
                </a:lnTo>
                <a:close/>
              </a:path>
              <a:path w="947420" h="123825">
                <a:moveTo>
                  <a:pt x="497951" y="1523"/>
                </a:moveTo>
                <a:lnTo>
                  <a:pt x="493257" y="1523"/>
                </a:lnTo>
                <a:lnTo>
                  <a:pt x="491215" y="2417"/>
                </a:lnTo>
                <a:lnTo>
                  <a:pt x="489569" y="4059"/>
                </a:lnTo>
                <a:lnTo>
                  <a:pt x="487923" y="5583"/>
                </a:lnTo>
                <a:lnTo>
                  <a:pt x="487039" y="7751"/>
                </a:lnTo>
                <a:lnTo>
                  <a:pt x="487039" y="12572"/>
                </a:lnTo>
                <a:lnTo>
                  <a:pt x="487923" y="14609"/>
                </a:lnTo>
                <a:lnTo>
                  <a:pt x="491215" y="17906"/>
                </a:lnTo>
                <a:lnTo>
                  <a:pt x="493257" y="18668"/>
                </a:lnTo>
                <a:lnTo>
                  <a:pt x="497951" y="18668"/>
                </a:lnTo>
                <a:lnTo>
                  <a:pt x="499993" y="17906"/>
                </a:lnTo>
                <a:lnTo>
                  <a:pt x="503407" y="14477"/>
                </a:lnTo>
                <a:lnTo>
                  <a:pt x="504291" y="12572"/>
                </a:lnTo>
                <a:lnTo>
                  <a:pt x="504291" y="7751"/>
                </a:lnTo>
                <a:lnTo>
                  <a:pt x="503407" y="5583"/>
                </a:lnTo>
                <a:lnTo>
                  <a:pt x="499993" y="2417"/>
                </a:lnTo>
                <a:lnTo>
                  <a:pt x="497951" y="1523"/>
                </a:lnTo>
                <a:close/>
              </a:path>
              <a:path w="947420" h="123825">
                <a:moveTo>
                  <a:pt x="502005" y="39623"/>
                </a:moveTo>
                <a:lnTo>
                  <a:pt x="488801" y="39623"/>
                </a:lnTo>
                <a:lnTo>
                  <a:pt x="488801" y="121919"/>
                </a:lnTo>
                <a:lnTo>
                  <a:pt x="502005" y="121919"/>
                </a:lnTo>
                <a:lnTo>
                  <a:pt x="502005" y="39623"/>
                </a:lnTo>
                <a:close/>
              </a:path>
              <a:path w="947420" h="123825">
                <a:moveTo>
                  <a:pt x="585825" y="39623"/>
                </a:moveTo>
                <a:lnTo>
                  <a:pt x="522335" y="39623"/>
                </a:lnTo>
                <a:lnTo>
                  <a:pt x="522335" y="50804"/>
                </a:lnTo>
                <a:lnTo>
                  <a:pt x="566531" y="50804"/>
                </a:lnTo>
                <a:lnTo>
                  <a:pt x="517763" y="117728"/>
                </a:lnTo>
                <a:lnTo>
                  <a:pt x="517763" y="121919"/>
                </a:lnTo>
                <a:lnTo>
                  <a:pt x="585337" y="121919"/>
                </a:lnTo>
                <a:lnTo>
                  <a:pt x="585337" y="110621"/>
                </a:lnTo>
                <a:lnTo>
                  <a:pt x="537209" y="110621"/>
                </a:lnTo>
                <a:lnTo>
                  <a:pt x="585825" y="43302"/>
                </a:lnTo>
                <a:lnTo>
                  <a:pt x="585825" y="39623"/>
                </a:lnTo>
                <a:close/>
              </a:path>
              <a:path w="947420" h="123825">
                <a:moveTo>
                  <a:pt x="656788" y="48834"/>
                </a:moveTo>
                <a:lnTo>
                  <a:pt x="633793" y="48834"/>
                </a:lnTo>
                <a:lnTo>
                  <a:pt x="645085" y="54613"/>
                </a:lnTo>
                <a:lnTo>
                  <a:pt x="648827" y="69722"/>
                </a:lnTo>
                <a:lnTo>
                  <a:pt x="624089" y="73167"/>
                </a:lnTo>
                <a:lnTo>
                  <a:pt x="609028" y="77839"/>
                </a:lnTo>
                <a:lnTo>
                  <a:pt x="600011" y="86758"/>
                </a:lnTo>
                <a:lnTo>
                  <a:pt x="597011" y="99953"/>
                </a:lnTo>
                <a:lnTo>
                  <a:pt x="597011" y="107192"/>
                </a:lnTo>
                <a:lnTo>
                  <a:pt x="599297" y="112907"/>
                </a:lnTo>
                <a:lnTo>
                  <a:pt x="608563" y="121670"/>
                </a:lnTo>
                <a:lnTo>
                  <a:pt x="615055" y="123824"/>
                </a:lnTo>
                <a:lnTo>
                  <a:pt x="627621" y="123544"/>
                </a:lnTo>
                <a:lnTo>
                  <a:pt x="639628" y="119019"/>
                </a:lnTo>
                <a:lnTo>
                  <a:pt x="645306" y="112644"/>
                </a:lnTo>
                <a:lnTo>
                  <a:pt x="621517" y="112644"/>
                </a:lnTo>
                <a:lnTo>
                  <a:pt x="617707" y="111383"/>
                </a:lnTo>
                <a:lnTo>
                  <a:pt x="614781" y="108834"/>
                </a:lnTo>
                <a:lnTo>
                  <a:pt x="612007" y="106298"/>
                </a:lnTo>
                <a:lnTo>
                  <a:pt x="610483" y="103119"/>
                </a:lnTo>
                <a:lnTo>
                  <a:pt x="610483" y="93476"/>
                </a:lnTo>
                <a:lnTo>
                  <a:pt x="648827" y="80259"/>
                </a:lnTo>
                <a:lnTo>
                  <a:pt x="661544" y="80259"/>
                </a:lnTo>
                <a:lnTo>
                  <a:pt x="661305" y="59489"/>
                </a:lnTo>
                <a:lnTo>
                  <a:pt x="656788" y="48834"/>
                </a:lnTo>
                <a:close/>
              </a:path>
              <a:path w="947420" h="123825">
                <a:moveTo>
                  <a:pt x="661876" y="108965"/>
                </a:moveTo>
                <a:lnTo>
                  <a:pt x="648827" y="108965"/>
                </a:lnTo>
                <a:lnTo>
                  <a:pt x="648827" y="121919"/>
                </a:lnTo>
                <a:lnTo>
                  <a:pt x="662025" y="121919"/>
                </a:lnTo>
                <a:lnTo>
                  <a:pt x="661876" y="108965"/>
                </a:lnTo>
                <a:close/>
              </a:path>
              <a:path w="947420" h="123825">
                <a:moveTo>
                  <a:pt x="661544" y="80259"/>
                </a:moveTo>
                <a:lnTo>
                  <a:pt x="648827" y="80259"/>
                </a:lnTo>
                <a:lnTo>
                  <a:pt x="648827" y="95499"/>
                </a:lnTo>
                <a:lnTo>
                  <a:pt x="646663" y="101214"/>
                </a:lnTo>
                <a:lnTo>
                  <a:pt x="642487" y="105786"/>
                </a:lnTo>
                <a:lnTo>
                  <a:pt x="638159" y="110358"/>
                </a:lnTo>
                <a:lnTo>
                  <a:pt x="632825" y="112644"/>
                </a:lnTo>
                <a:lnTo>
                  <a:pt x="645306" y="112644"/>
                </a:lnTo>
                <a:lnTo>
                  <a:pt x="648583" y="108965"/>
                </a:lnTo>
                <a:lnTo>
                  <a:pt x="661876" y="108965"/>
                </a:lnTo>
                <a:lnTo>
                  <a:pt x="661544" y="80259"/>
                </a:lnTo>
                <a:close/>
              </a:path>
              <a:path w="947420" h="123825">
                <a:moveTo>
                  <a:pt x="629074" y="37716"/>
                </a:moveTo>
                <a:lnTo>
                  <a:pt x="616328" y="40083"/>
                </a:lnTo>
                <a:lnTo>
                  <a:pt x="605027" y="45338"/>
                </a:lnTo>
                <a:lnTo>
                  <a:pt x="609120" y="55718"/>
                </a:lnTo>
                <a:lnTo>
                  <a:pt x="620401" y="50508"/>
                </a:lnTo>
                <a:lnTo>
                  <a:pt x="633793" y="48834"/>
                </a:lnTo>
                <a:lnTo>
                  <a:pt x="656788" y="48834"/>
                </a:lnTo>
                <a:lnTo>
                  <a:pt x="656156" y="47343"/>
                </a:lnTo>
                <a:lnTo>
                  <a:pt x="645593" y="40074"/>
                </a:lnTo>
                <a:lnTo>
                  <a:pt x="629074" y="37716"/>
                </a:lnTo>
                <a:close/>
              </a:path>
              <a:path w="947420" h="123825">
                <a:moveTo>
                  <a:pt x="704453" y="50804"/>
                </a:moveTo>
                <a:lnTo>
                  <a:pt x="691255" y="50804"/>
                </a:lnTo>
                <a:lnTo>
                  <a:pt x="692245" y="108806"/>
                </a:lnTo>
                <a:lnTo>
                  <a:pt x="699183" y="119957"/>
                </a:lnTo>
                <a:lnTo>
                  <a:pt x="712835" y="123693"/>
                </a:lnTo>
                <a:lnTo>
                  <a:pt x="717925" y="123693"/>
                </a:lnTo>
                <a:lnTo>
                  <a:pt x="721979" y="122813"/>
                </a:lnTo>
                <a:lnTo>
                  <a:pt x="725149" y="121026"/>
                </a:lnTo>
                <a:lnTo>
                  <a:pt x="725149" y="112526"/>
                </a:lnTo>
                <a:lnTo>
                  <a:pt x="712195" y="112526"/>
                </a:lnTo>
                <a:lnTo>
                  <a:pt x="709025" y="111383"/>
                </a:lnTo>
                <a:lnTo>
                  <a:pt x="707257" y="108965"/>
                </a:lnTo>
                <a:lnTo>
                  <a:pt x="705337" y="106679"/>
                </a:lnTo>
                <a:lnTo>
                  <a:pt x="704453" y="102738"/>
                </a:lnTo>
                <a:lnTo>
                  <a:pt x="704453" y="50804"/>
                </a:lnTo>
                <a:close/>
              </a:path>
              <a:path w="947420" h="123825">
                <a:moveTo>
                  <a:pt x="725149" y="109859"/>
                </a:moveTo>
                <a:lnTo>
                  <a:pt x="722741" y="111632"/>
                </a:lnTo>
                <a:lnTo>
                  <a:pt x="719815" y="112526"/>
                </a:lnTo>
                <a:lnTo>
                  <a:pt x="725149" y="112526"/>
                </a:lnTo>
                <a:lnTo>
                  <a:pt x="725149" y="109859"/>
                </a:lnTo>
                <a:close/>
              </a:path>
              <a:path w="947420" h="123825">
                <a:moveTo>
                  <a:pt x="725149" y="39623"/>
                </a:moveTo>
                <a:lnTo>
                  <a:pt x="677021" y="39623"/>
                </a:lnTo>
                <a:lnTo>
                  <a:pt x="677021" y="50804"/>
                </a:lnTo>
                <a:lnTo>
                  <a:pt x="725149" y="50804"/>
                </a:lnTo>
                <a:lnTo>
                  <a:pt x="725149" y="39623"/>
                </a:lnTo>
                <a:close/>
              </a:path>
              <a:path w="947420" h="123825">
                <a:moveTo>
                  <a:pt x="704453" y="15239"/>
                </a:moveTo>
                <a:lnTo>
                  <a:pt x="691255" y="19430"/>
                </a:lnTo>
                <a:lnTo>
                  <a:pt x="691255" y="39623"/>
                </a:lnTo>
                <a:lnTo>
                  <a:pt x="704453" y="39623"/>
                </a:lnTo>
                <a:lnTo>
                  <a:pt x="704453" y="15239"/>
                </a:lnTo>
                <a:close/>
              </a:path>
              <a:path w="947420" h="123825">
                <a:moveTo>
                  <a:pt x="752459" y="1523"/>
                </a:moveTo>
                <a:lnTo>
                  <a:pt x="747765" y="1523"/>
                </a:lnTo>
                <a:lnTo>
                  <a:pt x="745723" y="2417"/>
                </a:lnTo>
                <a:lnTo>
                  <a:pt x="744077" y="4059"/>
                </a:lnTo>
                <a:lnTo>
                  <a:pt x="742431" y="5583"/>
                </a:lnTo>
                <a:lnTo>
                  <a:pt x="741547" y="7751"/>
                </a:lnTo>
                <a:lnTo>
                  <a:pt x="741547" y="12572"/>
                </a:lnTo>
                <a:lnTo>
                  <a:pt x="742431" y="14609"/>
                </a:lnTo>
                <a:lnTo>
                  <a:pt x="745723" y="17906"/>
                </a:lnTo>
                <a:lnTo>
                  <a:pt x="747765" y="18668"/>
                </a:lnTo>
                <a:lnTo>
                  <a:pt x="752459" y="18668"/>
                </a:lnTo>
                <a:lnTo>
                  <a:pt x="754501" y="17906"/>
                </a:lnTo>
                <a:lnTo>
                  <a:pt x="757915" y="14477"/>
                </a:lnTo>
                <a:lnTo>
                  <a:pt x="758799" y="12572"/>
                </a:lnTo>
                <a:lnTo>
                  <a:pt x="758799" y="7751"/>
                </a:lnTo>
                <a:lnTo>
                  <a:pt x="757915" y="5583"/>
                </a:lnTo>
                <a:lnTo>
                  <a:pt x="754501" y="2417"/>
                </a:lnTo>
                <a:lnTo>
                  <a:pt x="752459" y="1523"/>
                </a:lnTo>
                <a:close/>
              </a:path>
              <a:path w="947420" h="123825">
                <a:moveTo>
                  <a:pt x="756513" y="39623"/>
                </a:moveTo>
                <a:lnTo>
                  <a:pt x="743309" y="39623"/>
                </a:lnTo>
                <a:lnTo>
                  <a:pt x="743309" y="121919"/>
                </a:lnTo>
                <a:lnTo>
                  <a:pt x="756513" y="121919"/>
                </a:lnTo>
                <a:lnTo>
                  <a:pt x="756513" y="39623"/>
                </a:lnTo>
                <a:close/>
              </a:path>
              <a:path w="947420" h="123825">
                <a:moveTo>
                  <a:pt x="807455" y="38987"/>
                </a:moveTo>
                <a:lnTo>
                  <a:pt x="778725" y="75357"/>
                </a:lnTo>
                <a:lnTo>
                  <a:pt x="778664" y="93471"/>
                </a:lnTo>
                <a:lnTo>
                  <a:pt x="783398" y="104790"/>
                </a:lnTo>
                <a:lnTo>
                  <a:pt x="792625" y="116223"/>
                </a:lnTo>
                <a:lnTo>
                  <a:pt x="803760" y="121933"/>
                </a:lnTo>
                <a:lnTo>
                  <a:pt x="817351" y="123824"/>
                </a:lnTo>
                <a:lnTo>
                  <a:pt x="827910" y="122682"/>
                </a:lnTo>
                <a:lnTo>
                  <a:pt x="839263" y="117870"/>
                </a:lnTo>
                <a:lnTo>
                  <a:pt x="845254" y="112644"/>
                </a:lnTo>
                <a:lnTo>
                  <a:pt x="810005" y="112644"/>
                </a:lnTo>
                <a:lnTo>
                  <a:pt x="803269" y="109859"/>
                </a:lnTo>
                <a:lnTo>
                  <a:pt x="793363" y="98678"/>
                </a:lnTo>
                <a:lnTo>
                  <a:pt x="790803" y="90927"/>
                </a:lnTo>
                <a:lnTo>
                  <a:pt x="790803" y="71115"/>
                </a:lnTo>
                <a:lnTo>
                  <a:pt x="793363" y="63114"/>
                </a:lnTo>
                <a:lnTo>
                  <a:pt x="798179" y="57399"/>
                </a:lnTo>
                <a:lnTo>
                  <a:pt x="803147" y="51566"/>
                </a:lnTo>
                <a:lnTo>
                  <a:pt x="809853" y="48767"/>
                </a:lnTo>
                <a:lnTo>
                  <a:pt x="847162" y="48767"/>
                </a:lnTo>
                <a:lnTo>
                  <a:pt x="845733" y="46783"/>
                </a:lnTo>
                <a:lnTo>
                  <a:pt x="837616" y="41765"/>
                </a:lnTo>
                <a:lnTo>
                  <a:pt x="825496" y="39091"/>
                </a:lnTo>
                <a:lnTo>
                  <a:pt x="807455" y="38987"/>
                </a:lnTo>
                <a:close/>
              </a:path>
              <a:path w="947420" h="123825">
                <a:moveTo>
                  <a:pt x="847162" y="48767"/>
                </a:moveTo>
                <a:lnTo>
                  <a:pt x="826891" y="48767"/>
                </a:lnTo>
                <a:lnTo>
                  <a:pt x="833353" y="51566"/>
                </a:lnTo>
                <a:lnTo>
                  <a:pt x="837925" y="57149"/>
                </a:lnTo>
                <a:lnTo>
                  <a:pt x="842497" y="62615"/>
                </a:lnTo>
                <a:lnTo>
                  <a:pt x="844783" y="70616"/>
                </a:lnTo>
                <a:lnTo>
                  <a:pt x="844783" y="91058"/>
                </a:lnTo>
                <a:lnTo>
                  <a:pt x="842497" y="98928"/>
                </a:lnTo>
                <a:lnTo>
                  <a:pt x="837925" y="104393"/>
                </a:lnTo>
                <a:lnTo>
                  <a:pt x="833353" y="109977"/>
                </a:lnTo>
                <a:lnTo>
                  <a:pt x="826891" y="112644"/>
                </a:lnTo>
                <a:lnTo>
                  <a:pt x="845254" y="112644"/>
                </a:lnTo>
                <a:lnTo>
                  <a:pt x="850085" y="108431"/>
                </a:lnTo>
                <a:lnTo>
                  <a:pt x="854632" y="99541"/>
                </a:lnTo>
                <a:lnTo>
                  <a:pt x="857122" y="87032"/>
                </a:lnTo>
                <a:lnTo>
                  <a:pt x="857440" y="69353"/>
                </a:lnTo>
                <a:lnTo>
                  <a:pt x="853451" y="57502"/>
                </a:lnTo>
                <a:lnTo>
                  <a:pt x="847162" y="48767"/>
                </a:lnTo>
                <a:close/>
              </a:path>
              <a:path w="947420" h="123825">
                <a:moveTo>
                  <a:pt x="892149" y="39623"/>
                </a:moveTo>
                <a:lnTo>
                  <a:pt x="878951" y="39623"/>
                </a:lnTo>
                <a:lnTo>
                  <a:pt x="878951" y="121919"/>
                </a:lnTo>
                <a:lnTo>
                  <a:pt x="892149" y="121919"/>
                </a:lnTo>
                <a:lnTo>
                  <a:pt x="892149" y="67436"/>
                </a:lnTo>
                <a:lnTo>
                  <a:pt x="894313" y="61091"/>
                </a:lnTo>
                <a:lnTo>
                  <a:pt x="901201" y="53208"/>
                </a:lnTo>
                <a:lnTo>
                  <a:pt x="892149" y="53208"/>
                </a:lnTo>
                <a:lnTo>
                  <a:pt x="892149" y="39623"/>
                </a:lnTo>
                <a:close/>
              </a:path>
              <a:path w="947420" h="123825">
                <a:moveTo>
                  <a:pt x="940955" y="48767"/>
                </a:moveTo>
                <a:lnTo>
                  <a:pt x="908425" y="48767"/>
                </a:lnTo>
                <a:lnTo>
                  <a:pt x="922326" y="49982"/>
                </a:lnTo>
                <a:lnTo>
                  <a:pt x="931128" y="58441"/>
                </a:lnTo>
                <a:lnTo>
                  <a:pt x="934059" y="74925"/>
                </a:lnTo>
                <a:lnTo>
                  <a:pt x="934059" y="121919"/>
                </a:lnTo>
                <a:lnTo>
                  <a:pt x="947287" y="121919"/>
                </a:lnTo>
                <a:lnTo>
                  <a:pt x="947209" y="68192"/>
                </a:lnTo>
                <a:lnTo>
                  <a:pt x="944829" y="55443"/>
                </a:lnTo>
                <a:lnTo>
                  <a:pt x="940955" y="48767"/>
                </a:lnTo>
                <a:close/>
              </a:path>
              <a:path w="947420" h="123825">
                <a:moveTo>
                  <a:pt x="913238" y="38116"/>
                </a:moveTo>
                <a:lnTo>
                  <a:pt x="901461" y="43063"/>
                </a:lnTo>
                <a:lnTo>
                  <a:pt x="892545" y="53208"/>
                </a:lnTo>
                <a:lnTo>
                  <a:pt x="901201" y="53208"/>
                </a:lnTo>
                <a:lnTo>
                  <a:pt x="902969" y="51185"/>
                </a:lnTo>
                <a:lnTo>
                  <a:pt x="908425" y="48767"/>
                </a:lnTo>
                <a:lnTo>
                  <a:pt x="940955" y="48767"/>
                </a:lnTo>
                <a:lnTo>
                  <a:pt x="938515" y="44563"/>
                </a:lnTo>
                <a:lnTo>
                  <a:pt x="929192" y="39423"/>
                </a:lnTo>
                <a:lnTo>
                  <a:pt x="913238" y="38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5" name="object 17">
            <a:extLst>
              <a:ext uri="{FF2B5EF4-FFF2-40B4-BE49-F238E27FC236}">
                <a16:creationId xmlns:a16="http://schemas.microsoft.com/office/drawing/2014/main" id="{7CFB7BA1-5170-40A0-9670-619F2E4FBE9B}"/>
              </a:ext>
            </a:extLst>
          </p:cNvPr>
          <p:cNvSpPr>
            <a:spLocks/>
          </p:cNvSpPr>
          <p:nvPr/>
        </p:nvSpPr>
        <p:spPr bwMode="auto">
          <a:xfrm>
            <a:off x="3978275" y="2767013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6" name="object 18">
            <a:extLst>
              <a:ext uri="{FF2B5EF4-FFF2-40B4-BE49-F238E27FC236}">
                <a16:creationId xmlns:a16="http://schemas.microsoft.com/office/drawing/2014/main" id="{9ABED2EC-08A6-427B-A41D-6C262DA21A95}"/>
              </a:ext>
            </a:extLst>
          </p:cNvPr>
          <p:cNvSpPr>
            <a:spLocks/>
          </p:cNvSpPr>
          <p:nvPr/>
        </p:nvSpPr>
        <p:spPr bwMode="auto">
          <a:xfrm>
            <a:off x="4641850" y="2903538"/>
            <a:ext cx="312738" cy="117475"/>
          </a:xfrm>
          <a:custGeom>
            <a:avLst/>
            <a:gdLst>
              <a:gd name="T0" fmla="*/ 0 w 313689"/>
              <a:gd name="T1" fmla="*/ 115183 h 117475"/>
              <a:gd name="T2" fmla="*/ 13472 w 313689"/>
              <a:gd name="T3" fmla="*/ 102991 h 117475"/>
              <a:gd name="T4" fmla="*/ 74929 w 313689"/>
              <a:gd name="T5" fmla="*/ 11848 h 117475"/>
              <a:gd name="T6" fmla="*/ 31760 w 313689"/>
              <a:gd name="T7" fmla="*/ 0 h 117475"/>
              <a:gd name="T8" fmla="*/ 40289 w 313689"/>
              <a:gd name="T9" fmla="*/ 12623 h 117475"/>
              <a:gd name="T10" fmla="*/ 72352 w 313689"/>
              <a:gd name="T11" fmla="*/ 32263 h 117475"/>
              <a:gd name="T12" fmla="*/ 75163 w 313689"/>
              <a:gd name="T13" fmla="*/ 75130 h 117475"/>
              <a:gd name="T14" fmla="*/ 44882 w 313689"/>
              <a:gd name="T15" fmla="*/ 101581 h 117475"/>
              <a:gd name="T16" fmla="*/ 91610 w 313689"/>
              <a:gd name="T17" fmla="*/ 64103 h 117475"/>
              <a:gd name="T18" fmla="*/ 83593 w 313689"/>
              <a:gd name="T19" fmla="*/ 21072 h 117475"/>
              <a:gd name="T20" fmla="*/ 144793 w 313689"/>
              <a:gd name="T21" fmla="*/ 42113 h 117475"/>
              <a:gd name="T22" fmla="*/ 120004 w 313689"/>
              <a:gd name="T23" fmla="*/ 71181 h 117475"/>
              <a:gd name="T24" fmla="*/ 107960 w 313689"/>
              <a:gd name="T25" fmla="*/ 100583 h 117475"/>
              <a:gd name="T26" fmla="*/ 119512 w 313689"/>
              <a:gd name="T27" fmla="*/ 114909 h 117475"/>
              <a:gd name="T28" fmla="*/ 150448 w 313689"/>
              <a:gd name="T29" fmla="*/ 112433 h 117475"/>
              <a:gd name="T30" fmla="*/ 128534 w 313689"/>
              <a:gd name="T31" fmla="*/ 104759 h 117475"/>
              <a:gd name="T32" fmla="*/ 121432 w 313689"/>
              <a:gd name="T33" fmla="*/ 96377 h 117475"/>
              <a:gd name="T34" fmla="*/ 126126 w 313689"/>
              <a:gd name="T35" fmla="*/ 80893 h 117475"/>
              <a:gd name="T36" fmla="*/ 139842 w 313689"/>
              <a:gd name="T37" fmla="*/ 76321 h 117475"/>
              <a:gd name="T38" fmla="*/ 172244 w 313689"/>
              <a:gd name="T39" fmla="*/ 52882 h 117475"/>
              <a:gd name="T40" fmla="*/ 159776 w 313689"/>
              <a:gd name="T41" fmla="*/ 102351 h 117475"/>
              <a:gd name="T42" fmla="*/ 172823 w 313689"/>
              <a:gd name="T43" fmla="*/ 102351 h 117475"/>
              <a:gd name="T44" fmla="*/ 159776 w 313689"/>
              <a:gd name="T45" fmla="*/ 88757 h 117475"/>
              <a:gd name="T46" fmla="*/ 149108 w 313689"/>
              <a:gd name="T47" fmla="*/ 103753 h 117475"/>
              <a:gd name="T48" fmla="*/ 159379 w 313689"/>
              <a:gd name="T49" fmla="*/ 102351 h 117475"/>
              <a:gd name="T50" fmla="*/ 140025 w 313689"/>
              <a:gd name="T51" fmla="*/ 31086 h 117475"/>
              <a:gd name="T52" fmla="*/ 120125 w 313689"/>
              <a:gd name="T53" fmla="*/ 49032 h 117475"/>
              <a:gd name="T54" fmla="*/ 167645 w 313689"/>
              <a:gd name="T55" fmla="*/ 42113 h 117475"/>
              <a:gd name="T56" fmla="*/ 140025 w 313689"/>
              <a:gd name="T57" fmla="*/ 31086 h 117475"/>
              <a:gd name="T58" fmla="*/ 203066 w 313689"/>
              <a:gd name="T59" fmla="*/ 102139 h 117475"/>
              <a:gd name="T60" fmla="*/ 228874 w 313689"/>
              <a:gd name="T61" fmla="*/ 116951 h 117475"/>
              <a:gd name="T62" fmla="*/ 235976 w 313689"/>
              <a:gd name="T63" fmla="*/ 105917 h 117475"/>
              <a:gd name="T64" fmla="*/ 218053 w 313689"/>
              <a:gd name="T65" fmla="*/ 102351 h 117475"/>
              <a:gd name="T66" fmla="*/ 215280 w 313689"/>
              <a:gd name="T67" fmla="*/ 44195 h 117475"/>
              <a:gd name="T68" fmla="*/ 230764 w 313689"/>
              <a:gd name="T69" fmla="*/ 105917 h 117475"/>
              <a:gd name="T70" fmla="*/ 235976 w 313689"/>
              <a:gd name="T71" fmla="*/ 32887 h 117475"/>
              <a:gd name="T72" fmla="*/ 235976 w 313689"/>
              <a:gd name="T73" fmla="*/ 44195 h 117475"/>
              <a:gd name="T74" fmla="*/ 202051 w 313689"/>
              <a:gd name="T75" fmla="*/ 12801 h 117475"/>
              <a:gd name="T76" fmla="*/ 215280 w 313689"/>
              <a:gd name="T77" fmla="*/ 8625 h 117475"/>
              <a:gd name="T78" fmla="*/ 296219 w 313689"/>
              <a:gd name="T79" fmla="*/ 47999 h 117475"/>
              <a:gd name="T80" fmla="*/ 251180 w 313689"/>
              <a:gd name="T81" fmla="*/ 80107 h 117475"/>
              <a:gd name="T82" fmla="*/ 250454 w 313689"/>
              <a:gd name="T83" fmla="*/ 106283 h 117475"/>
              <a:gd name="T84" fmla="*/ 266059 w 313689"/>
              <a:gd name="T85" fmla="*/ 117195 h 117475"/>
              <a:gd name="T86" fmla="*/ 296320 w 313689"/>
              <a:gd name="T87" fmla="*/ 106039 h 117475"/>
              <a:gd name="T88" fmla="*/ 265937 w 313689"/>
              <a:gd name="T89" fmla="*/ 102229 h 117475"/>
              <a:gd name="T90" fmla="*/ 261640 w 313689"/>
              <a:gd name="T91" fmla="*/ 86867 h 117475"/>
              <a:gd name="T92" fmla="*/ 269382 w 313689"/>
              <a:gd name="T93" fmla="*/ 78729 h 117475"/>
              <a:gd name="T94" fmla="*/ 299984 w 313689"/>
              <a:gd name="T95" fmla="*/ 73639 h 117475"/>
              <a:gd name="T96" fmla="*/ 307853 w 313689"/>
              <a:gd name="T97" fmla="*/ 42113 h 117475"/>
              <a:gd name="T98" fmla="*/ 299984 w 313689"/>
              <a:gd name="T99" fmla="*/ 115183 h 117475"/>
              <a:gd name="T100" fmla="*/ 312695 w 313689"/>
              <a:gd name="T101" fmla="*/ 73639 h 117475"/>
              <a:gd name="T102" fmla="*/ 297820 w 313689"/>
              <a:gd name="T103" fmla="*/ 94609 h 117475"/>
              <a:gd name="T104" fmla="*/ 283860 w 313689"/>
              <a:gd name="T105" fmla="*/ 106039 h 117475"/>
              <a:gd name="T106" fmla="*/ 313031 w 313689"/>
              <a:gd name="T107" fmla="*/ 102351 h 117475"/>
              <a:gd name="T108" fmla="*/ 267506 w 313689"/>
              <a:gd name="T109" fmla="*/ 33405 h 117475"/>
              <a:gd name="T110" fmla="*/ 271562 w 313689"/>
              <a:gd name="T111" fmla="*/ 43804 h 117475"/>
              <a:gd name="T112" fmla="*/ 307263 w 313689"/>
              <a:gd name="T113" fmla="*/ 40730 h 11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3689" h="117475">
                <a:moveTo>
                  <a:pt x="31760" y="0"/>
                </a:moveTo>
                <a:lnTo>
                  <a:pt x="0" y="0"/>
                </a:lnTo>
                <a:lnTo>
                  <a:pt x="0" y="115183"/>
                </a:lnTo>
                <a:lnTo>
                  <a:pt x="44090" y="114131"/>
                </a:lnTo>
                <a:lnTo>
                  <a:pt x="70312" y="102991"/>
                </a:lnTo>
                <a:lnTo>
                  <a:pt x="13472" y="102991"/>
                </a:lnTo>
                <a:lnTo>
                  <a:pt x="13472" y="12191"/>
                </a:lnTo>
                <a:lnTo>
                  <a:pt x="75252" y="12191"/>
                </a:lnTo>
                <a:lnTo>
                  <a:pt x="74929" y="11848"/>
                </a:lnTo>
                <a:lnTo>
                  <a:pt x="63402" y="5263"/>
                </a:lnTo>
                <a:lnTo>
                  <a:pt x="49012" y="1315"/>
                </a:lnTo>
                <a:lnTo>
                  <a:pt x="31760" y="0"/>
                </a:lnTo>
                <a:close/>
              </a:path>
              <a:path w="313689" h="117475">
                <a:moveTo>
                  <a:pt x="75252" y="12191"/>
                </a:moveTo>
                <a:lnTo>
                  <a:pt x="13472" y="12191"/>
                </a:lnTo>
                <a:lnTo>
                  <a:pt x="40289" y="12623"/>
                </a:lnTo>
                <a:lnTo>
                  <a:pt x="54066" y="15783"/>
                </a:lnTo>
                <a:lnTo>
                  <a:pt x="64759" y="22238"/>
                </a:lnTo>
                <a:lnTo>
                  <a:pt x="72352" y="32263"/>
                </a:lnTo>
                <a:lnTo>
                  <a:pt x="76823" y="46131"/>
                </a:lnTo>
                <a:lnTo>
                  <a:pt x="78153" y="64113"/>
                </a:lnTo>
                <a:lnTo>
                  <a:pt x="75163" y="75130"/>
                </a:lnTo>
                <a:lnTo>
                  <a:pt x="68425" y="85947"/>
                </a:lnTo>
                <a:lnTo>
                  <a:pt x="56840" y="97377"/>
                </a:lnTo>
                <a:lnTo>
                  <a:pt x="44882" y="101581"/>
                </a:lnTo>
                <a:lnTo>
                  <a:pt x="30601" y="102991"/>
                </a:lnTo>
                <a:lnTo>
                  <a:pt x="70312" y="102991"/>
                </a:lnTo>
                <a:lnTo>
                  <a:pt x="91610" y="64103"/>
                </a:lnTo>
                <a:lnTo>
                  <a:pt x="92326" y="47451"/>
                </a:lnTo>
                <a:lnTo>
                  <a:pt x="89392" y="32938"/>
                </a:lnTo>
                <a:lnTo>
                  <a:pt x="83593" y="21072"/>
                </a:lnTo>
                <a:lnTo>
                  <a:pt x="75252" y="12191"/>
                </a:lnTo>
                <a:close/>
              </a:path>
              <a:path w="313689" h="117475">
                <a:moveTo>
                  <a:pt x="167645" y="42113"/>
                </a:moveTo>
                <a:lnTo>
                  <a:pt x="144793" y="42113"/>
                </a:lnTo>
                <a:lnTo>
                  <a:pt x="156011" y="47999"/>
                </a:lnTo>
                <a:lnTo>
                  <a:pt x="159776" y="63093"/>
                </a:lnTo>
                <a:lnTo>
                  <a:pt x="120004" y="71181"/>
                </a:lnTo>
                <a:lnTo>
                  <a:pt x="110972" y="80107"/>
                </a:lnTo>
                <a:lnTo>
                  <a:pt x="107960" y="93329"/>
                </a:lnTo>
                <a:lnTo>
                  <a:pt x="107960" y="100583"/>
                </a:lnTo>
                <a:lnTo>
                  <a:pt x="110246" y="106283"/>
                </a:lnTo>
                <a:lnTo>
                  <a:pt x="114818" y="110611"/>
                </a:lnTo>
                <a:lnTo>
                  <a:pt x="119512" y="114909"/>
                </a:lnTo>
                <a:lnTo>
                  <a:pt x="125851" y="117195"/>
                </a:lnTo>
                <a:lnTo>
                  <a:pt x="138435" y="116932"/>
                </a:lnTo>
                <a:lnTo>
                  <a:pt x="150448" y="112433"/>
                </a:lnTo>
                <a:lnTo>
                  <a:pt x="156112" y="106039"/>
                </a:lnTo>
                <a:lnTo>
                  <a:pt x="132344" y="106039"/>
                </a:lnTo>
                <a:lnTo>
                  <a:pt x="128534" y="104759"/>
                </a:lnTo>
                <a:lnTo>
                  <a:pt x="125729" y="102229"/>
                </a:lnTo>
                <a:lnTo>
                  <a:pt x="122803" y="99669"/>
                </a:lnTo>
                <a:lnTo>
                  <a:pt x="121432" y="96377"/>
                </a:lnTo>
                <a:lnTo>
                  <a:pt x="121432" y="86867"/>
                </a:lnTo>
                <a:lnTo>
                  <a:pt x="122956" y="83057"/>
                </a:lnTo>
                <a:lnTo>
                  <a:pt x="126126" y="80893"/>
                </a:lnTo>
                <a:lnTo>
                  <a:pt x="129174" y="78729"/>
                </a:lnTo>
                <a:lnTo>
                  <a:pt x="133746" y="77205"/>
                </a:lnTo>
                <a:lnTo>
                  <a:pt x="139842" y="76321"/>
                </a:lnTo>
                <a:lnTo>
                  <a:pt x="159776" y="73639"/>
                </a:lnTo>
                <a:lnTo>
                  <a:pt x="172487" y="73639"/>
                </a:lnTo>
                <a:lnTo>
                  <a:pt x="172244" y="52882"/>
                </a:lnTo>
                <a:lnTo>
                  <a:pt x="167645" y="42113"/>
                </a:lnTo>
                <a:close/>
              </a:path>
              <a:path w="313689" h="117475">
                <a:moveTo>
                  <a:pt x="172823" y="102351"/>
                </a:moveTo>
                <a:lnTo>
                  <a:pt x="159776" y="102351"/>
                </a:lnTo>
                <a:lnTo>
                  <a:pt x="159776" y="115183"/>
                </a:lnTo>
                <a:lnTo>
                  <a:pt x="172973" y="115183"/>
                </a:lnTo>
                <a:lnTo>
                  <a:pt x="172823" y="102351"/>
                </a:lnTo>
                <a:close/>
              </a:path>
              <a:path w="313689" h="117475">
                <a:moveTo>
                  <a:pt x="172487" y="73639"/>
                </a:moveTo>
                <a:lnTo>
                  <a:pt x="159776" y="73639"/>
                </a:lnTo>
                <a:lnTo>
                  <a:pt x="159776" y="88757"/>
                </a:lnTo>
                <a:lnTo>
                  <a:pt x="157612" y="94609"/>
                </a:lnTo>
                <a:lnTo>
                  <a:pt x="153283" y="99181"/>
                </a:lnTo>
                <a:lnTo>
                  <a:pt x="149108" y="103753"/>
                </a:lnTo>
                <a:lnTo>
                  <a:pt x="143652" y="106039"/>
                </a:lnTo>
                <a:lnTo>
                  <a:pt x="156112" y="106039"/>
                </a:lnTo>
                <a:lnTo>
                  <a:pt x="159379" y="102351"/>
                </a:lnTo>
                <a:lnTo>
                  <a:pt x="172823" y="102351"/>
                </a:lnTo>
                <a:lnTo>
                  <a:pt x="172487" y="73639"/>
                </a:lnTo>
                <a:close/>
              </a:path>
              <a:path w="313689" h="117475">
                <a:moveTo>
                  <a:pt x="140025" y="31086"/>
                </a:moveTo>
                <a:lnTo>
                  <a:pt x="127298" y="33405"/>
                </a:lnTo>
                <a:lnTo>
                  <a:pt x="115945" y="38709"/>
                </a:lnTo>
                <a:lnTo>
                  <a:pt x="120125" y="49032"/>
                </a:lnTo>
                <a:lnTo>
                  <a:pt x="131354" y="43804"/>
                </a:lnTo>
                <a:lnTo>
                  <a:pt x="144793" y="42113"/>
                </a:lnTo>
                <a:lnTo>
                  <a:pt x="167645" y="42113"/>
                </a:lnTo>
                <a:lnTo>
                  <a:pt x="167055" y="40730"/>
                </a:lnTo>
                <a:lnTo>
                  <a:pt x="156475" y="33453"/>
                </a:lnTo>
                <a:lnTo>
                  <a:pt x="140025" y="31086"/>
                </a:lnTo>
                <a:close/>
              </a:path>
              <a:path w="313689" h="117475">
                <a:moveTo>
                  <a:pt x="215280" y="44195"/>
                </a:moveTo>
                <a:lnTo>
                  <a:pt x="202051" y="44195"/>
                </a:lnTo>
                <a:lnTo>
                  <a:pt x="203066" y="102139"/>
                </a:lnTo>
                <a:lnTo>
                  <a:pt x="210063" y="113259"/>
                </a:lnTo>
                <a:lnTo>
                  <a:pt x="223662" y="116951"/>
                </a:lnTo>
                <a:lnTo>
                  <a:pt x="228874" y="116951"/>
                </a:lnTo>
                <a:lnTo>
                  <a:pt x="232928" y="116189"/>
                </a:lnTo>
                <a:lnTo>
                  <a:pt x="235976" y="114421"/>
                </a:lnTo>
                <a:lnTo>
                  <a:pt x="235976" y="105917"/>
                </a:lnTo>
                <a:lnTo>
                  <a:pt x="223022" y="105917"/>
                </a:lnTo>
                <a:lnTo>
                  <a:pt x="219974" y="104759"/>
                </a:lnTo>
                <a:lnTo>
                  <a:pt x="218053" y="102351"/>
                </a:lnTo>
                <a:lnTo>
                  <a:pt x="216164" y="100065"/>
                </a:lnTo>
                <a:lnTo>
                  <a:pt x="215280" y="96133"/>
                </a:lnTo>
                <a:lnTo>
                  <a:pt x="215280" y="44195"/>
                </a:lnTo>
                <a:close/>
              </a:path>
              <a:path w="313689" h="117475">
                <a:moveTo>
                  <a:pt x="235976" y="103113"/>
                </a:moveTo>
                <a:lnTo>
                  <a:pt x="233568" y="105003"/>
                </a:lnTo>
                <a:lnTo>
                  <a:pt x="230764" y="105917"/>
                </a:lnTo>
                <a:lnTo>
                  <a:pt x="235976" y="105917"/>
                </a:lnTo>
                <a:lnTo>
                  <a:pt x="235976" y="103113"/>
                </a:lnTo>
                <a:close/>
              </a:path>
              <a:path w="313689" h="117475">
                <a:moveTo>
                  <a:pt x="235976" y="32887"/>
                </a:moveTo>
                <a:lnTo>
                  <a:pt x="187970" y="32887"/>
                </a:lnTo>
                <a:lnTo>
                  <a:pt x="187970" y="44195"/>
                </a:lnTo>
                <a:lnTo>
                  <a:pt x="235976" y="44195"/>
                </a:lnTo>
                <a:lnTo>
                  <a:pt x="235976" y="32887"/>
                </a:lnTo>
                <a:close/>
              </a:path>
              <a:path w="313689" h="117475">
                <a:moveTo>
                  <a:pt x="215280" y="8625"/>
                </a:moveTo>
                <a:lnTo>
                  <a:pt x="202051" y="12801"/>
                </a:lnTo>
                <a:lnTo>
                  <a:pt x="202051" y="32887"/>
                </a:lnTo>
                <a:lnTo>
                  <a:pt x="215280" y="32887"/>
                </a:lnTo>
                <a:lnTo>
                  <a:pt x="215280" y="8625"/>
                </a:lnTo>
                <a:close/>
              </a:path>
              <a:path w="313689" h="117475">
                <a:moveTo>
                  <a:pt x="307853" y="42113"/>
                </a:moveTo>
                <a:lnTo>
                  <a:pt x="285001" y="42113"/>
                </a:lnTo>
                <a:lnTo>
                  <a:pt x="296219" y="47999"/>
                </a:lnTo>
                <a:lnTo>
                  <a:pt x="299984" y="63093"/>
                </a:lnTo>
                <a:lnTo>
                  <a:pt x="260212" y="71181"/>
                </a:lnTo>
                <a:lnTo>
                  <a:pt x="251180" y="80107"/>
                </a:lnTo>
                <a:lnTo>
                  <a:pt x="248168" y="93329"/>
                </a:lnTo>
                <a:lnTo>
                  <a:pt x="248168" y="100583"/>
                </a:lnTo>
                <a:lnTo>
                  <a:pt x="250454" y="106283"/>
                </a:lnTo>
                <a:lnTo>
                  <a:pt x="255026" y="110611"/>
                </a:lnTo>
                <a:lnTo>
                  <a:pt x="259720" y="114909"/>
                </a:lnTo>
                <a:lnTo>
                  <a:pt x="266059" y="117195"/>
                </a:lnTo>
                <a:lnTo>
                  <a:pt x="278643" y="116932"/>
                </a:lnTo>
                <a:lnTo>
                  <a:pt x="290656" y="112433"/>
                </a:lnTo>
                <a:lnTo>
                  <a:pt x="296320" y="106039"/>
                </a:lnTo>
                <a:lnTo>
                  <a:pt x="272552" y="106039"/>
                </a:lnTo>
                <a:lnTo>
                  <a:pt x="268742" y="104759"/>
                </a:lnTo>
                <a:lnTo>
                  <a:pt x="265937" y="102229"/>
                </a:lnTo>
                <a:lnTo>
                  <a:pt x="263011" y="99669"/>
                </a:lnTo>
                <a:lnTo>
                  <a:pt x="261640" y="96377"/>
                </a:lnTo>
                <a:lnTo>
                  <a:pt x="261640" y="86867"/>
                </a:lnTo>
                <a:lnTo>
                  <a:pt x="263164" y="83057"/>
                </a:lnTo>
                <a:lnTo>
                  <a:pt x="266334" y="80893"/>
                </a:lnTo>
                <a:lnTo>
                  <a:pt x="269382" y="78729"/>
                </a:lnTo>
                <a:lnTo>
                  <a:pt x="273954" y="77205"/>
                </a:lnTo>
                <a:lnTo>
                  <a:pt x="280050" y="76321"/>
                </a:lnTo>
                <a:lnTo>
                  <a:pt x="299984" y="73639"/>
                </a:lnTo>
                <a:lnTo>
                  <a:pt x="312695" y="73639"/>
                </a:lnTo>
                <a:lnTo>
                  <a:pt x="312452" y="52882"/>
                </a:lnTo>
                <a:lnTo>
                  <a:pt x="307853" y="42113"/>
                </a:lnTo>
                <a:close/>
              </a:path>
              <a:path w="313689" h="117475">
                <a:moveTo>
                  <a:pt x="313031" y="102351"/>
                </a:moveTo>
                <a:lnTo>
                  <a:pt x="299984" y="102351"/>
                </a:lnTo>
                <a:lnTo>
                  <a:pt x="299984" y="115183"/>
                </a:lnTo>
                <a:lnTo>
                  <a:pt x="313181" y="115183"/>
                </a:lnTo>
                <a:lnTo>
                  <a:pt x="313031" y="102351"/>
                </a:lnTo>
                <a:close/>
              </a:path>
              <a:path w="313689" h="117475">
                <a:moveTo>
                  <a:pt x="312695" y="73639"/>
                </a:moveTo>
                <a:lnTo>
                  <a:pt x="299984" y="73639"/>
                </a:lnTo>
                <a:lnTo>
                  <a:pt x="299984" y="88757"/>
                </a:lnTo>
                <a:lnTo>
                  <a:pt x="297820" y="94609"/>
                </a:lnTo>
                <a:lnTo>
                  <a:pt x="293491" y="99181"/>
                </a:lnTo>
                <a:lnTo>
                  <a:pt x="289316" y="103753"/>
                </a:lnTo>
                <a:lnTo>
                  <a:pt x="283860" y="106039"/>
                </a:lnTo>
                <a:lnTo>
                  <a:pt x="296320" y="106039"/>
                </a:lnTo>
                <a:lnTo>
                  <a:pt x="299587" y="102351"/>
                </a:lnTo>
                <a:lnTo>
                  <a:pt x="313031" y="102351"/>
                </a:lnTo>
                <a:lnTo>
                  <a:pt x="312695" y="73639"/>
                </a:lnTo>
                <a:close/>
              </a:path>
              <a:path w="313689" h="117475">
                <a:moveTo>
                  <a:pt x="280233" y="31086"/>
                </a:moveTo>
                <a:lnTo>
                  <a:pt x="267506" y="33405"/>
                </a:lnTo>
                <a:lnTo>
                  <a:pt x="256153" y="38709"/>
                </a:lnTo>
                <a:lnTo>
                  <a:pt x="260333" y="49032"/>
                </a:lnTo>
                <a:lnTo>
                  <a:pt x="271562" y="43804"/>
                </a:lnTo>
                <a:lnTo>
                  <a:pt x="285001" y="42113"/>
                </a:lnTo>
                <a:lnTo>
                  <a:pt x="307853" y="42113"/>
                </a:lnTo>
                <a:lnTo>
                  <a:pt x="307263" y="40730"/>
                </a:lnTo>
                <a:lnTo>
                  <a:pt x="296683" y="33453"/>
                </a:lnTo>
                <a:lnTo>
                  <a:pt x="280233" y="31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7" name="object 19">
            <a:extLst>
              <a:ext uri="{FF2B5EF4-FFF2-40B4-BE49-F238E27FC236}">
                <a16:creationId xmlns:a16="http://schemas.microsoft.com/office/drawing/2014/main" id="{8290BEF1-C587-43A3-9844-FE9F45D9E093}"/>
              </a:ext>
            </a:extLst>
          </p:cNvPr>
          <p:cNvSpPr>
            <a:spLocks/>
          </p:cNvSpPr>
          <p:nvPr/>
        </p:nvSpPr>
        <p:spPr bwMode="auto">
          <a:xfrm>
            <a:off x="3978275" y="2312988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8" name="object 20">
            <a:extLst>
              <a:ext uri="{FF2B5EF4-FFF2-40B4-BE49-F238E27FC236}">
                <a16:creationId xmlns:a16="http://schemas.microsoft.com/office/drawing/2014/main" id="{65EBD18F-D700-44E2-B771-4E695AC79FEF}"/>
              </a:ext>
            </a:extLst>
          </p:cNvPr>
          <p:cNvSpPr>
            <a:spLocks/>
          </p:cNvSpPr>
          <p:nvPr/>
        </p:nvSpPr>
        <p:spPr bwMode="auto">
          <a:xfrm>
            <a:off x="4352925" y="2443163"/>
            <a:ext cx="884238" cy="158750"/>
          </a:xfrm>
          <a:custGeom>
            <a:avLst/>
            <a:gdLst>
              <a:gd name="T0" fmla="*/ 30967 w 884554"/>
              <a:gd name="T1" fmla="*/ 77480 h 160019"/>
              <a:gd name="T2" fmla="*/ 75316 w 884554"/>
              <a:gd name="T3" fmla="*/ 89550 h 160019"/>
              <a:gd name="T4" fmla="*/ 52821 w 884554"/>
              <a:gd name="T5" fmla="*/ 28315 h 160019"/>
              <a:gd name="T6" fmla="*/ 131307 w 884554"/>
              <a:gd name="T7" fmla="*/ 110002 h 160019"/>
              <a:gd name="T8" fmla="*/ 140813 w 884554"/>
              <a:gd name="T9" fmla="*/ 53980 h 160019"/>
              <a:gd name="T10" fmla="*/ 176423 w 884554"/>
              <a:gd name="T11" fmla="*/ 117565 h 160019"/>
              <a:gd name="T12" fmla="*/ 173979 w 884554"/>
              <a:gd name="T13" fmla="*/ 56509 h 160019"/>
              <a:gd name="T14" fmla="*/ 181262 w 884554"/>
              <a:gd name="T15" fmla="*/ 112654 h 160019"/>
              <a:gd name="T16" fmla="*/ 140580 w 884554"/>
              <a:gd name="T17" fmla="*/ 43761 h 160019"/>
              <a:gd name="T18" fmla="*/ 152159 w 884554"/>
              <a:gd name="T19" fmla="*/ 38447 h 160019"/>
              <a:gd name="T20" fmla="*/ 229605 w 884554"/>
              <a:gd name="T21" fmla="*/ 100858 h 160019"/>
              <a:gd name="T22" fmla="*/ 238055 w 884554"/>
              <a:gd name="T23" fmla="*/ 110002 h 160019"/>
              <a:gd name="T24" fmla="*/ 238384 w 884554"/>
              <a:gd name="T25" fmla="*/ 110368 h 160019"/>
              <a:gd name="T26" fmla="*/ 276324 w 884554"/>
              <a:gd name="T27" fmla="*/ 79173 h 160019"/>
              <a:gd name="T28" fmla="*/ 288705 w 884554"/>
              <a:gd name="T29" fmla="*/ 84715 h 160019"/>
              <a:gd name="T30" fmla="*/ 238993 w 884554"/>
              <a:gd name="T31" fmla="*/ 51450 h 160019"/>
              <a:gd name="T32" fmla="*/ 310246 w 884554"/>
              <a:gd name="T33" fmla="*/ 121919 h 160019"/>
              <a:gd name="T34" fmla="*/ 348112 w 884554"/>
              <a:gd name="T35" fmla="*/ 7741 h 160019"/>
              <a:gd name="T36" fmla="*/ 362711 w 884554"/>
              <a:gd name="T37" fmla="*/ 16123 h 160019"/>
              <a:gd name="T38" fmla="*/ 362955 w 884554"/>
              <a:gd name="T39" fmla="*/ 39623 h 160019"/>
              <a:gd name="T40" fmla="*/ 389468 w 884554"/>
              <a:gd name="T41" fmla="*/ 104475 h 160019"/>
              <a:gd name="T42" fmla="*/ 416813 w 884554"/>
              <a:gd name="T43" fmla="*/ 112654 h 160019"/>
              <a:gd name="T44" fmla="*/ 445769 w 884554"/>
              <a:gd name="T45" fmla="*/ 48767 h 160019"/>
              <a:gd name="T46" fmla="*/ 445495 w 884554"/>
              <a:gd name="T47" fmla="*/ 105552 h 160019"/>
              <a:gd name="T48" fmla="*/ 507639 w 884554"/>
              <a:gd name="T49" fmla="*/ 54646 h 160019"/>
              <a:gd name="T50" fmla="*/ 477499 w 884554"/>
              <a:gd name="T51" fmla="*/ 123840 h 160019"/>
              <a:gd name="T52" fmla="*/ 473080 w 884554"/>
              <a:gd name="T53" fmla="*/ 102991 h 160019"/>
              <a:gd name="T54" fmla="*/ 524136 w 884554"/>
              <a:gd name="T55" fmla="*/ 80284 h 160019"/>
              <a:gd name="T56" fmla="*/ 524136 w 884554"/>
              <a:gd name="T57" fmla="*/ 80284 h 160019"/>
              <a:gd name="T58" fmla="*/ 511027 w 884554"/>
              <a:gd name="T59" fmla="*/ 108965 h 160019"/>
              <a:gd name="T60" fmla="*/ 496362 w 884554"/>
              <a:gd name="T61" fmla="*/ 48841 h 160019"/>
              <a:gd name="T62" fmla="*/ 561674 w 884554"/>
              <a:gd name="T63" fmla="*/ 119857 h 160019"/>
              <a:gd name="T64" fmla="*/ 569701 w 884554"/>
              <a:gd name="T65" fmla="*/ 108965 h 160019"/>
              <a:gd name="T66" fmla="*/ 587623 w 884554"/>
              <a:gd name="T67" fmla="*/ 109849 h 160019"/>
              <a:gd name="T68" fmla="*/ 553699 w 884554"/>
              <a:gd name="T69" fmla="*/ 39623 h 160019"/>
              <a:gd name="T70" fmla="*/ 604144 w 884554"/>
              <a:gd name="T71" fmla="*/ 7741 h 160019"/>
              <a:gd name="T72" fmla="*/ 618743 w 884554"/>
              <a:gd name="T73" fmla="*/ 16123 h 160019"/>
              <a:gd name="T74" fmla="*/ 618987 w 884554"/>
              <a:gd name="T75" fmla="*/ 39623 h 160019"/>
              <a:gd name="T76" fmla="*/ 645952 w 884554"/>
              <a:gd name="T77" fmla="*/ 104818 h 160019"/>
              <a:gd name="T78" fmla="*/ 665866 w 884554"/>
              <a:gd name="T79" fmla="*/ 109849 h 160019"/>
              <a:gd name="T80" fmla="*/ 672327 w 884554"/>
              <a:gd name="T81" fmla="*/ 48767 h 160019"/>
              <a:gd name="T82" fmla="*/ 695949 w 884554"/>
              <a:gd name="T83" fmla="*/ 51572 h 160019"/>
              <a:gd name="T84" fmla="*/ 689335 w 884554"/>
              <a:gd name="T85" fmla="*/ 112654 h 160019"/>
              <a:gd name="T86" fmla="*/ 754623 w 884554"/>
              <a:gd name="T87" fmla="*/ 39623 h 160019"/>
              <a:gd name="T88" fmla="*/ 754623 w 884554"/>
              <a:gd name="T89" fmla="*/ 53218 h 160019"/>
              <a:gd name="T90" fmla="*/ 809884 w 884554"/>
              <a:gd name="T91" fmla="*/ 121919 h 160019"/>
              <a:gd name="T92" fmla="*/ 765413 w 884554"/>
              <a:gd name="T93" fmla="*/ 51175 h 160019"/>
              <a:gd name="T94" fmla="*/ 835639 w 884554"/>
              <a:gd name="T95" fmla="*/ 122194 h 160019"/>
              <a:gd name="T96" fmla="*/ 836675 w 884554"/>
              <a:gd name="T97" fmla="*/ 110124 h 160019"/>
              <a:gd name="T98" fmla="*/ 839327 w 884554"/>
              <a:gd name="T99" fmla="*/ 43708 h 160019"/>
              <a:gd name="T100" fmla="*/ 831067 w 884554"/>
              <a:gd name="T101" fmla="*/ 69738 h 160019"/>
              <a:gd name="T102" fmla="*/ 851794 w 884554"/>
              <a:gd name="T103" fmla="*/ 85343 h 160019"/>
              <a:gd name="T104" fmla="*/ 870569 w 884554"/>
              <a:gd name="T105" fmla="*/ 108844 h 160019"/>
              <a:gd name="T106" fmla="*/ 882395 w 884554"/>
              <a:gd name="T107" fmla="*/ 91196 h 160019"/>
              <a:gd name="T108" fmla="*/ 856853 w 884554"/>
              <a:gd name="T109" fmla="*/ 48767 h 160019"/>
              <a:gd name="T110" fmla="*/ 880231 w 884554"/>
              <a:gd name="T111" fmla="*/ 54742 h 160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84554" h="160019">
                <a:moveTo>
                  <a:pt x="58155" y="6614"/>
                </a:moveTo>
                <a:lnTo>
                  <a:pt x="44195" y="6614"/>
                </a:lnTo>
                <a:lnTo>
                  <a:pt x="0" y="121919"/>
                </a:lnTo>
                <a:lnTo>
                  <a:pt x="14965" y="121919"/>
                </a:lnTo>
                <a:lnTo>
                  <a:pt x="26395" y="89550"/>
                </a:lnTo>
                <a:lnTo>
                  <a:pt x="90032" y="89550"/>
                </a:lnTo>
                <a:lnTo>
                  <a:pt x="85393" y="77480"/>
                </a:lnTo>
                <a:lnTo>
                  <a:pt x="30967" y="77480"/>
                </a:lnTo>
                <a:lnTo>
                  <a:pt x="48889" y="28315"/>
                </a:lnTo>
                <a:lnTo>
                  <a:pt x="49529" y="26426"/>
                </a:lnTo>
                <a:lnTo>
                  <a:pt x="50170" y="23896"/>
                </a:lnTo>
                <a:lnTo>
                  <a:pt x="50779" y="20573"/>
                </a:lnTo>
                <a:lnTo>
                  <a:pt x="63521" y="20573"/>
                </a:lnTo>
                <a:lnTo>
                  <a:pt x="58155" y="6614"/>
                </a:lnTo>
                <a:close/>
              </a:path>
              <a:path w="884554" h="160019">
                <a:moveTo>
                  <a:pt x="90032" y="89550"/>
                </a:moveTo>
                <a:lnTo>
                  <a:pt x="75316" y="89550"/>
                </a:lnTo>
                <a:lnTo>
                  <a:pt x="87508" y="121919"/>
                </a:lnTo>
                <a:lnTo>
                  <a:pt x="102473" y="121919"/>
                </a:lnTo>
                <a:lnTo>
                  <a:pt x="90032" y="89550"/>
                </a:lnTo>
                <a:close/>
              </a:path>
              <a:path w="884554" h="160019">
                <a:moveTo>
                  <a:pt x="63521" y="20573"/>
                </a:moveTo>
                <a:lnTo>
                  <a:pt x="51053" y="20573"/>
                </a:lnTo>
                <a:lnTo>
                  <a:pt x="51694" y="24140"/>
                </a:lnTo>
                <a:lnTo>
                  <a:pt x="52181" y="26669"/>
                </a:lnTo>
                <a:lnTo>
                  <a:pt x="52821" y="28315"/>
                </a:lnTo>
                <a:lnTo>
                  <a:pt x="70865" y="77480"/>
                </a:lnTo>
                <a:lnTo>
                  <a:pt x="85393" y="77480"/>
                </a:lnTo>
                <a:lnTo>
                  <a:pt x="63521" y="20573"/>
                </a:lnTo>
                <a:close/>
              </a:path>
              <a:path w="884554" h="160019">
                <a:moveTo>
                  <a:pt x="131307" y="39623"/>
                </a:moveTo>
                <a:lnTo>
                  <a:pt x="118231" y="39623"/>
                </a:lnTo>
                <a:lnTo>
                  <a:pt x="118231" y="159776"/>
                </a:lnTo>
                <a:lnTo>
                  <a:pt x="131307" y="159776"/>
                </a:lnTo>
                <a:lnTo>
                  <a:pt x="131307" y="110002"/>
                </a:lnTo>
                <a:lnTo>
                  <a:pt x="142043" y="110002"/>
                </a:lnTo>
                <a:lnTo>
                  <a:pt x="138043" y="105552"/>
                </a:lnTo>
                <a:lnTo>
                  <a:pt x="133593" y="100858"/>
                </a:lnTo>
                <a:lnTo>
                  <a:pt x="131307" y="95128"/>
                </a:lnTo>
                <a:lnTo>
                  <a:pt x="131307" y="68701"/>
                </a:lnTo>
                <a:lnTo>
                  <a:pt x="133715" y="62118"/>
                </a:lnTo>
                <a:lnTo>
                  <a:pt x="138409" y="56784"/>
                </a:lnTo>
                <a:lnTo>
                  <a:pt x="140813" y="53980"/>
                </a:lnTo>
                <a:lnTo>
                  <a:pt x="131307" y="53980"/>
                </a:lnTo>
                <a:lnTo>
                  <a:pt x="131307" y="39623"/>
                </a:lnTo>
                <a:close/>
              </a:path>
              <a:path w="884554" h="160019">
                <a:moveTo>
                  <a:pt x="142043" y="110002"/>
                </a:moveTo>
                <a:lnTo>
                  <a:pt x="131704" y="110002"/>
                </a:lnTo>
                <a:lnTo>
                  <a:pt x="138111" y="117220"/>
                </a:lnTo>
                <a:lnTo>
                  <a:pt x="148792" y="121886"/>
                </a:lnTo>
                <a:lnTo>
                  <a:pt x="165480" y="122788"/>
                </a:lnTo>
                <a:lnTo>
                  <a:pt x="176423" y="117565"/>
                </a:lnTo>
                <a:lnTo>
                  <a:pt x="181262" y="112654"/>
                </a:lnTo>
                <a:lnTo>
                  <a:pt x="148071" y="112654"/>
                </a:lnTo>
                <a:lnTo>
                  <a:pt x="142372" y="110368"/>
                </a:lnTo>
                <a:lnTo>
                  <a:pt x="142043" y="110002"/>
                </a:lnTo>
                <a:close/>
              </a:path>
              <a:path w="884554" h="160019">
                <a:moveTo>
                  <a:pt x="183406" y="48767"/>
                </a:moveTo>
                <a:lnTo>
                  <a:pt x="164073" y="48767"/>
                </a:lnTo>
                <a:lnTo>
                  <a:pt x="169804" y="51328"/>
                </a:lnTo>
                <a:lnTo>
                  <a:pt x="173979" y="56509"/>
                </a:lnTo>
                <a:lnTo>
                  <a:pt x="178307" y="61721"/>
                </a:lnTo>
                <a:lnTo>
                  <a:pt x="180319" y="68976"/>
                </a:lnTo>
                <a:lnTo>
                  <a:pt x="180312" y="79173"/>
                </a:lnTo>
                <a:lnTo>
                  <a:pt x="178570" y="92989"/>
                </a:lnTo>
                <a:lnTo>
                  <a:pt x="173614" y="103510"/>
                </a:lnTo>
                <a:lnTo>
                  <a:pt x="169042" y="109606"/>
                </a:lnTo>
                <a:lnTo>
                  <a:pt x="162793" y="112654"/>
                </a:lnTo>
                <a:lnTo>
                  <a:pt x="181262" y="112654"/>
                </a:lnTo>
                <a:lnTo>
                  <a:pt x="187001" y="106828"/>
                </a:lnTo>
                <a:lnTo>
                  <a:pt x="190721" y="97589"/>
                </a:lnTo>
                <a:lnTo>
                  <a:pt x="192693" y="84715"/>
                </a:lnTo>
                <a:lnTo>
                  <a:pt x="192743" y="66764"/>
                </a:lnTo>
                <a:lnTo>
                  <a:pt x="188330" y="55417"/>
                </a:lnTo>
                <a:lnTo>
                  <a:pt x="183406" y="48767"/>
                </a:lnTo>
                <a:close/>
              </a:path>
              <a:path w="884554" h="160019">
                <a:moveTo>
                  <a:pt x="152159" y="38447"/>
                </a:moveTo>
                <a:lnTo>
                  <a:pt x="140580" y="43761"/>
                </a:lnTo>
                <a:lnTo>
                  <a:pt x="131704" y="53980"/>
                </a:lnTo>
                <a:lnTo>
                  <a:pt x="140813" y="53980"/>
                </a:lnTo>
                <a:lnTo>
                  <a:pt x="142981" y="51450"/>
                </a:lnTo>
                <a:lnTo>
                  <a:pt x="149230" y="48767"/>
                </a:lnTo>
                <a:lnTo>
                  <a:pt x="183406" y="48767"/>
                </a:lnTo>
                <a:lnTo>
                  <a:pt x="179464" y="43444"/>
                </a:lnTo>
                <a:lnTo>
                  <a:pt x="168759" y="39278"/>
                </a:lnTo>
                <a:lnTo>
                  <a:pt x="152159" y="38447"/>
                </a:lnTo>
                <a:close/>
              </a:path>
              <a:path w="884554" h="160019">
                <a:moveTo>
                  <a:pt x="227319" y="39623"/>
                </a:moveTo>
                <a:lnTo>
                  <a:pt x="214243" y="39623"/>
                </a:lnTo>
                <a:lnTo>
                  <a:pt x="214243" y="159776"/>
                </a:lnTo>
                <a:lnTo>
                  <a:pt x="227319" y="159776"/>
                </a:lnTo>
                <a:lnTo>
                  <a:pt x="227319" y="110002"/>
                </a:lnTo>
                <a:lnTo>
                  <a:pt x="238055" y="110002"/>
                </a:lnTo>
                <a:lnTo>
                  <a:pt x="234055" y="105552"/>
                </a:lnTo>
                <a:lnTo>
                  <a:pt x="229605" y="100858"/>
                </a:lnTo>
                <a:lnTo>
                  <a:pt x="227319" y="95128"/>
                </a:lnTo>
                <a:lnTo>
                  <a:pt x="227319" y="68701"/>
                </a:lnTo>
                <a:lnTo>
                  <a:pt x="229727" y="62118"/>
                </a:lnTo>
                <a:lnTo>
                  <a:pt x="234421" y="56784"/>
                </a:lnTo>
                <a:lnTo>
                  <a:pt x="236825" y="53980"/>
                </a:lnTo>
                <a:lnTo>
                  <a:pt x="227319" y="53980"/>
                </a:lnTo>
                <a:lnTo>
                  <a:pt x="227319" y="39623"/>
                </a:lnTo>
                <a:close/>
              </a:path>
              <a:path w="884554" h="160019">
                <a:moveTo>
                  <a:pt x="238055" y="110002"/>
                </a:moveTo>
                <a:lnTo>
                  <a:pt x="227716" y="110002"/>
                </a:lnTo>
                <a:lnTo>
                  <a:pt x="234123" y="117220"/>
                </a:lnTo>
                <a:lnTo>
                  <a:pt x="244804" y="121886"/>
                </a:lnTo>
                <a:lnTo>
                  <a:pt x="261492" y="122788"/>
                </a:lnTo>
                <a:lnTo>
                  <a:pt x="272435" y="117565"/>
                </a:lnTo>
                <a:lnTo>
                  <a:pt x="277274" y="112654"/>
                </a:lnTo>
                <a:lnTo>
                  <a:pt x="244083" y="112654"/>
                </a:lnTo>
                <a:lnTo>
                  <a:pt x="238384" y="110368"/>
                </a:lnTo>
                <a:lnTo>
                  <a:pt x="238055" y="110002"/>
                </a:lnTo>
                <a:close/>
              </a:path>
              <a:path w="884554" h="160019">
                <a:moveTo>
                  <a:pt x="279418" y="48767"/>
                </a:moveTo>
                <a:lnTo>
                  <a:pt x="260085" y="48767"/>
                </a:lnTo>
                <a:lnTo>
                  <a:pt x="265816" y="51328"/>
                </a:lnTo>
                <a:lnTo>
                  <a:pt x="269991" y="56509"/>
                </a:lnTo>
                <a:lnTo>
                  <a:pt x="274319" y="61721"/>
                </a:lnTo>
                <a:lnTo>
                  <a:pt x="276331" y="68976"/>
                </a:lnTo>
                <a:lnTo>
                  <a:pt x="276324" y="79173"/>
                </a:lnTo>
                <a:lnTo>
                  <a:pt x="274582" y="92989"/>
                </a:lnTo>
                <a:lnTo>
                  <a:pt x="269626" y="103510"/>
                </a:lnTo>
                <a:lnTo>
                  <a:pt x="265054" y="109606"/>
                </a:lnTo>
                <a:lnTo>
                  <a:pt x="258805" y="112654"/>
                </a:lnTo>
                <a:lnTo>
                  <a:pt x="277274" y="112654"/>
                </a:lnTo>
                <a:lnTo>
                  <a:pt x="283013" y="106828"/>
                </a:lnTo>
                <a:lnTo>
                  <a:pt x="286733" y="97589"/>
                </a:lnTo>
                <a:lnTo>
                  <a:pt x="288705" y="84715"/>
                </a:lnTo>
                <a:lnTo>
                  <a:pt x="288755" y="66764"/>
                </a:lnTo>
                <a:lnTo>
                  <a:pt x="284342" y="55417"/>
                </a:lnTo>
                <a:lnTo>
                  <a:pt x="279418" y="48767"/>
                </a:lnTo>
                <a:close/>
              </a:path>
              <a:path w="884554" h="160019">
                <a:moveTo>
                  <a:pt x="248171" y="38447"/>
                </a:moveTo>
                <a:lnTo>
                  <a:pt x="236592" y="43761"/>
                </a:lnTo>
                <a:lnTo>
                  <a:pt x="227716" y="53980"/>
                </a:lnTo>
                <a:lnTo>
                  <a:pt x="236825" y="53980"/>
                </a:lnTo>
                <a:lnTo>
                  <a:pt x="238993" y="51450"/>
                </a:lnTo>
                <a:lnTo>
                  <a:pt x="245242" y="48767"/>
                </a:lnTo>
                <a:lnTo>
                  <a:pt x="279418" y="48767"/>
                </a:lnTo>
                <a:lnTo>
                  <a:pt x="275476" y="43444"/>
                </a:lnTo>
                <a:lnTo>
                  <a:pt x="264771" y="39278"/>
                </a:lnTo>
                <a:lnTo>
                  <a:pt x="248171" y="38447"/>
                </a:lnTo>
                <a:close/>
              </a:path>
              <a:path w="884554" h="160019">
                <a:moveTo>
                  <a:pt x="323331" y="0"/>
                </a:moveTo>
                <a:lnTo>
                  <a:pt x="310246" y="0"/>
                </a:lnTo>
                <a:lnTo>
                  <a:pt x="310246" y="121919"/>
                </a:lnTo>
                <a:lnTo>
                  <a:pt x="323331" y="121919"/>
                </a:lnTo>
                <a:lnTo>
                  <a:pt x="323331" y="0"/>
                </a:lnTo>
                <a:close/>
              </a:path>
              <a:path w="884554" h="160019">
                <a:moveTo>
                  <a:pt x="359023" y="1523"/>
                </a:moveTo>
                <a:lnTo>
                  <a:pt x="354208" y="1523"/>
                </a:lnTo>
                <a:lnTo>
                  <a:pt x="352165" y="2407"/>
                </a:lnTo>
                <a:lnTo>
                  <a:pt x="350519" y="4084"/>
                </a:lnTo>
                <a:lnTo>
                  <a:pt x="348874" y="5608"/>
                </a:lnTo>
                <a:lnTo>
                  <a:pt x="348112" y="7741"/>
                </a:lnTo>
                <a:lnTo>
                  <a:pt x="348112" y="12588"/>
                </a:lnTo>
                <a:lnTo>
                  <a:pt x="348874" y="14599"/>
                </a:lnTo>
                <a:lnTo>
                  <a:pt x="350519" y="16276"/>
                </a:lnTo>
                <a:lnTo>
                  <a:pt x="352165" y="17922"/>
                </a:lnTo>
                <a:lnTo>
                  <a:pt x="354208" y="18684"/>
                </a:lnTo>
                <a:lnTo>
                  <a:pt x="359023" y="18684"/>
                </a:lnTo>
                <a:lnTo>
                  <a:pt x="361066" y="17800"/>
                </a:lnTo>
                <a:lnTo>
                  <a:pt x="362711" y="16123"/>
                </a:lnTo>
                <a:lnTo>
                  <a:pt x="364479" y="14477"/>
                </a:lnTo>
                <a:lnTo>
                  <a:pt x="365241" y="12466"/>
                </a:lnTo>
                <a:lnTo>
                  <a:pt x="365241" y="7741"/>
                </a:lnTo>
                <a:lnTo>
                  <a:pt x="364479" y="5608"/>
                </a:lnTo>
                <a:lnTo>
                  <a:pt x="362711" y="4084"/>
                </a:lnTo>
                <a:lnTo>
                  <a:pt x="361066" y="2407"/>
                </a:lnTo>
                <a:lnTo>
                  <a:pt x="359023" y="1523"/>
                </a:lnTo>
                <a:close/>
              </a:path>
              <a:path w="884554" h="160019">
                <a:moveTo>
                  <a:pt x="362955" y="39623"/>
                </a:moveTo>
                <a:lnTo>
                  <a:pt x="349870" y="39623"/>
                </a:lnTo>
                <a:lnTo>
                  <a:pt x="349870" y="121919"/>
                </a:lnTo>
                <a:lnTo>
                  <a:pt x="362955" y="121919"/>
                </a:lnTo>
                <a:lnTo>
                  <a:pt x="362955" y="39623"/>
                </a:lnTo>
                <a:close/>
              </a:path>
              <a:path w="884554" h="160019">
                <a:moveTo>
                  <a:pt x="433821" y="37612"/>
                </a:moveTo>
                <a:lnTo>
                  <a:pt x="392171" y="53974"/>
                </a:lnTo>
                <a:lnTo>
                  <a:pt x="384879" y="93112"/>
                </a:lnTo>
                <a:lnTo>
                  <a:pt x="389468" y="104475"/>
                </a:lnTo>
                <a:lnTo>
                  <a:pt x="398504" y="115931"/>
                </a:lnTo>
                <a:lnTo>
                  <a:pt x="409595" y="121863"/>
                </a:lnTo>
                <a:lnTo>
                  <a:pt x="423031" y="123840"/>
                </a:lnTo>
                <a:lnTo>
                  <a:pt x="431779" y="123840"/>
                </a:lnTo>
                <a:lnTo>
                  <a:pt x="439277" y="121919"/>
                </a:lnTo>
                <a:lnTo>
                  <a:pt x="445495" y="118109"/>
                </a:lnTo>
                <a:lnTo>
                  <a:pt x="445495" y="112654"/>
                </a:lnTo>
                <a:lnTo>
                  <a:pt x="416813" y="112654"/>
                </a:lnTo>
                <a:lnTo>
                  <a:pt x="409955" y="109849"/>
                </a:lnTo>
                <a:lnTo>
                  <a:pt x="399928" y="98816"/>
                </a:lnTo>
                <a:lnTo>
                  <a:pt x="397367" y="91196"/>
                </a:lnTo>
                <a:lnTo>
                  <a:pt x="397367" y="71749"/>
                </a:lnTo>
                <a:lnTo>
                  <a:pt x="400049" y="63764"/>
                </a:lnTo>
                <a:lnTo>
                  <a:pt x="410839" y="51694"/>
                </a:lnTo>
                <a:lnTo>
                  <a:pt x="417697" y="48767"/>
                </a:lnTo>
                <a:lnTo>
                  <a:pt x="445769" y="48767"/>
                </a:lnTo>
                <a:lnTo>
                  <a:pt x="445769" y="41666"/>
                </a:lnTo>
                <a:lnTo>
                  <a:pt x="440161" y="38983"/>
                </a:lnTo>
                <a:lnTo>
                  <a:pt x="433821" y="37612"/>
                </a:lnTo>
                <a:close/>
              </a:path>
              <a:path w="884554" h="160019">
                <a:moveTo>
                  <a:pt x="445495" y="105552"/>
                </a:moveTo>
                <a:lnTo>
                  <a:pt x="439277" y="110368"/>
                </a:lnTo>
                <a:lnTo>
                  <a:pt x="432419" y="112654"/>
                </a:lnTo>
                <a:lnTo>
                  <a:pt x="445495" y="112654"/>
                </a:lnTo>
                <a:lnTo>
                  <a:pt x="445495" y="105552"/>
                </a:lnTo>
                <a:close/>
              </a:path>
              <a:path w="884554" h="160019">
                <a:moveTo>
                  <a:pt x="445769" y="48767"/>
                </a:moveTo>
                <a:lnTo>
                  <a:pt x="433059" y="48767"/>
                </a:lnTo>
                <a:lnTo>
                  <a:pt x="439673" y="50932"/>
                </a:lnTo>
                <a:lnTo>
                  <a:pt x="445769" y="55138"/>
                </a:lnTo>
                <a:lnTo>
                  <a:pt x="445769" y="48767"/>
                </a:lnTo>
                <a:close/>
              </a:path>
              <a:path w="884554" h="160019">
                <a:moveTo>
                  <a:pt x="519339" y="48841"/>
                </a:moveTo>
                <a:lnTo>
                  <a:pt x="496362" y="48841"/>
                </a:lnTo>
                <a:lnTo>
                  <a:pt x="507639" y="54646"/>
                </a:lnTo>
                <a:lnTo>
                  <a:pt x="511423" y="69738"/>
                </a:lnTo>
                <a:lnTo>
                  <a:pt x="471652" y="77808"/>
                </a:lnTo>
                <a:lnTo>
                  <a:pt x="462620" y="86728"/>
                </a:lnTo>
                <a:lnTo>
                  <a:pt x="459607" y="99943"/>
                </a:lnTo>
                <a:lnTo>
                  <a:pt x="459607" y="107198"/>
                </a:lnTo>
                <a:lnTo>
                  <a:pt x="461893" y="112897"/>
                </a:lnTo>
                <a:lnTo>
                  <a:pt x="471159" y="121676"/>
                </a:lnTo>
                <a:lnTo>
                  <a:pt x="477499" y="123840"/>
                </a:lnTo>
                <a:lnTo>
                  <a:pt x="490097" y="123573"/>
                </a:lnTo>
                <a:lnTo>
                  <a:pt x="502101" y="119056"/>
                </a:lnTo>
                <a:lnTo>
                  <a:pt x="507765" y="112654"/>
                </a:lnTo>
                <a:lnTo>
                  <a:pt x="483991" y="112654"/>
                </a:lnTo>
                <a:lnTo>
                  <a:pt x="480181" y="111373"/>
                </a:lnTo>
                <a:lnTo>
                  <a:pt x="477377" y="108844"/>
                </a:lnTo>
                <a:lnTo>
                  <a:pt x="474451" y="106314"/>
                </a:lnTo>
                <a:lnTo>
                  <a:pt x="473080" y="102991"/>
                </a:lnTo>
                <a:lnTo>
                  <a:pt x="473080" y="93482"/>
                </a:lnTo>
                <a:lnTo>
                  <a:pt x="474604" y="89672"/>
                </a:lnTo>
                <a:lnTo>
                  <a:pt x="477773" y="87508"/>
                </a:lnTo>
                <a:lnTo>
                  <a:pt x="480821" y="85343"/>
                </a:lnTo>
                <a:lnTo>
                  <a:pt x="485393" y="83819"/>
                </a:lnTo>
                <a:lnTo>
                  <a:pt x="491489" y="82936"/>
                </a:lnTo>
                <a:lnTo>
                  <a:pt x="511423" y="80284"/>
                </a:lnTo>
                <a:lnTo>
                  <a:pt x="524136" y="80284"/>
                </a:lnTo>
                <a:lnTo>
                  <a:pt x="523895" y="59516"/>
                </a:lnTo>
                <a:lnTo>
                  <a:pt x="519339" y="48841"/>
                </a:lnTo>
                <a:close/>
              </a:path>
              <a:path w="884554" h="160019">
                <a:moveTo>
                  <a:pt x="524470" y="108965"/>
                </a:moveTo>
                <a:lnTo>
                  <a:pt x="511423" y="108965"/>
                </a:lnTo>
                <a:lnTo>
                  <a:pt x="511423" y="121919"/>
                </a:lnTo>
                <a:lnTo>
                  <a:pt x="524621" y="121919"/>
                </a:lnTo>
                <a:lnTo>
                  <a:pt x="524470" y="108965"/>
                </a:lnTo>
                <a:close/>
              </a:path>
              <a:path w="884554" h="160019">
                <a:moveTo>
                  <a:pt x="524136" y="80284"/>
                </a:moveTo>
                <a:lnTo>
                  <a:pt x="511423" y="80284"/>
                </a:lnTo>
                <a:lnTo>
                  <a:pt x="511423" y="95524"/>
                </a:lnTo>
                <a:lnTo>
                  <a:pt x="509259" y="101224"/>
                </a:lnTo>
                <a:lnTo>
                  <a:pt x="504931" y="105796"/>
                </a:lnTo>
                <a:lnTo>
                  <a:pt x="500755" y="110368"/>
                </a:lnTo>
                <a:lnTo>
                  <a:pt x="495299" y="112654"/>
                </a:lnTo>
                <a:lnTo>
                  <a:pt x="507765" y="112654"/>
                </a:lnTo>
                <a:lnTo>
                  <a:pt x="511027" y="108965"/>
                </a:lnTo>
                <a:lnTo>
                  <a:pt x="524470" y="108965"/>
                </a:lnTo>
                <a:lnTo>
                  <a:pt x="524136" y="80284"/>
                </a:lnTo>
                <a:close/>
              </a:path>
              <a:path w="884554" h="160019">
                <a:moveTo>
                  <a:pt x="491672" y="37734"/>
                </a:moveTo>
                <a:lnTo>
                  <a:pt x="478946" y="40088"/>
                </a:lnTo>
                <a:lnTo>
                  <a:pt x="467593" y="45354"/>
                </a:lnTo>
                <a:lnTo>
                  <a:pt x="471692" y="55720"/>
                </a:lnTo>
                <a:lnTo>
                  <a:pt x="482939" y="50516"/>
                </a:lnTo>
                <a:lnTo>
                  <a:pt x="496362" y="48841"/>
                </a:lnTo>
                <a:lnTo>
                  <a:pt x="519339" y="48841"/>
                </a:lnTo>
                <a:lnTo>
                  <a:pt x="518709" y="47365"/>
                </a:lnTo>
                <a:lnTo>
                  <a:pt x="508129" y="40095"/>
                </a:lnTo>
                <a:lnTo>
                  <a:pt x="491672" y="37734"/>
                </a:lnTo>
                <a:close/>
              </a:path>
              <a:path w="884554" h="160019">
                <a:moveTo>
                  <a:pt x="566927" y="50810"/>
                </a:moveTo>
                <a:lnTo>
                  <a:pt x="553699" y="50810"/>
                </a:lnTo>
                <a:lnTo>
                  <a:pt x="554688" y="108723"/>
                </a:lnTo>
                <a:lnTo>
                  <a:pt x="561674" y="119857"/>
                </a:lnTo>
                <a:lnTo>
                  <a:pt x="575309" y="123565"/>
                </a:lnTo>
                <a:lnTo>
                  <a:pt x="580522" y="123565"/>
                </a:lnTo>
                <a:lnTo>
                  <a:pt x="584575" y="122803"/>
                </a:lnTo>
                <a:lnTo>
                  <a:pt x="587623" y="121036"/>
                </a:lnTo>
                <a:lnTo>
                  <a:pt x="587623" y="112532"/>
                </a:lnTo>
                <a:lnTo>
                  <a:pt x="574669" y="112532"/>
                </a:lnTo>
                <a:lnTo>
                  <a:pt x="571621" y="111373"/>
                </a:lnTo>
                <a:lnTo>
                  <a:pt x="569701" y="108965"/>
                </a:lnTo>
                <a:lnTo>
                  <a:pt x="567811" y="106679"/>
                </a:lnTo>
                <a:lnTo>
                  <a:pt x="566927" y="102748"/>
                </a:lnTo>
                <a:lnTo>
                  <a:pt x="566927" y="50810"/>
                </a:lnTo>
                <a:close/>
              </a:path>
              <a:path w="884554" h="160019">
                <a:moveTo>
                  <a:pt x="587623" y="109849"/>
                </a:moveTo>
                <a:lnTo>
                  <a:pt x="585215" y="111648"/>
                </a:lnTo>
                <a:lnTo>
                  <a:pt x="582411" y="112532"/>
                </a:lnTo>
                <a:lnTo>
                  <a:pt x="587623" y="112532"/>
                </a:lnTo>
                <a:lnTo>
                  <a:pt x="587623" y="109849"/>
                </a:lnTo>
                <a:close/>
              </a:path>
              <a:path w="884554" h="160019">
                <a:moveTo>
                  <a:pt x="587623" y="39623"/>
                </a:moveTo>
                <a:lnTo>
                  <a:pt x="539617" y="39623"/>
                </a:lnTo>
                <a:lnTo>
                  <a:pt x="539617" y="50810"/>
                </a:lnTo>
                <a:lnTo>
                  <a:pt x="587623" y="50810"/>
                </a:lnTo>
                <a:lnTo>
                  <a:pt x="587623" y="39623"/>
                </a:lnTo>
                <a:close/>
              </a:path>
              <a:path w="884554" h="160019">
                <a:moveTo>
                  <a:pt x="566927" y="15239"/>
                </a:moveTo>
                <a:lnTo>
                  <a:pt x="553699" y="19446"/>
                </a:lnTo>
                <a:lnTo>
                  <a:pt x="553699" y="39623"/>
                </a:lnTo>
                <a:lnTo>
                  <a:pt x="566927" y="39623"/>
                </a:lnTo>
                <a:lnTo>
                  <a:pt x="566927" y="15239"/>
                </a:lnTo>
                <a:close/>
              </a:path>
              <a:path w="884554" h="160019">
                <a:moveTo>
                  <a:pt x="615055" y="1523"/>
                </a:moveTo>
                <a:lnTo>
                  <a:pt x="610240" y="1523"/>
                </a:lnTo>
                <a:lnTo>
                  <a:pt x="608197" y="2407"/>
                </a:lnTo>
                <a:lnTo>
                  <a:pt x="606551" y="4084"/>
                </a:lnTo>
                <a:lnTo>
                  <a:pt x="604906" y="5608"/>
                </a:lnTo>
                <a:lnTo>
                  <a:pt x="604144" y="7741"/>
                </a:lnTo>
                <a:lnTo>
                  <a:pt x="604144" y="12588"/>
                </a:lnTo>
                <a:lnTo>
                  <a:pt x="604906" y="14599"/>
                </a:lnTo>
                <a:lnTo>
                  <a:pt x="606551" y="16276"/>
                </a:lnTo>
                <a:lnTo>
                  <a:pt x="608197" y="17922"/>
                </a:lnTo>
                <a:lnTo>
                  <a:pt x="610240" y="18684"/>
                </a:lnTo>
                <a:lnTo>
                  <a:pt x="615055" y="18684"/>
                </a:lnTo>
                <a:lnTo>
                  <a:pt x="617098" y="17800"/>
                </a:lnTo>
                <a:lnTo>
                  <a:pt x="618743" y="16123"/>
                </a:lnTo>
                <a:lnTo>
                  <a:pt x="620511" y="14477"/>
                </a:lnTo>
                <a:lnTo>
                  <a:pt x="621273" y="12466"/>
                </a:lnTo>
                <a:lnTo>
                  <a:pt x="621273" y="7741"/>
                </a:lnTo>
                <a:lnTo>
                  <a:pt x="620511" y="5608"/>
                </a:lnTo>
                <a:lnTo>
                  <a:pt x="618743" y="4084"/>
                </a:lnTo>
                <a:lnTo>
                  <a:pt x="617098" y="2407"/>
                </a:lnTo>
                <a:lnTo>
                  <a:pt x="615055" y="1523"/>
                </a:lnTo>
                <a:close/>
              </a:path>
              <a:path w="884554" h="160019">
                <a:moveTo>
                  <a:pt x="618987" y="39623"/>
                </a:moveTo>
                <a:lnTo>
                  <a:pt x="605902" y="39623"/>
                </a:lnTo>
                <a:lnTo>
                  <a:pt x="605902" y="121919"/>
                </a:lnTo>
                <a:lnTo>
                  <a:pt x="618987" y="121919"/>
                </a:lnTo>
                <a:lnTo>
                  <a:pt x="618987" y="39623"/>
                </a:lnTo>
                <a:close/>
              </a:path>
              <a:path w="884554" h="160019">
                <a:moveTo>
                  <a:pt x="669892" y="39028"/>
                </a:moveTo>
                <a:lnTo>
                  <a:pt x="641188" y="75404"/>
                </a:lnTo>
                <a:lnTo>
                  <a:pt x="641156" y="93517"/>
                </a:lnTo>
                <a:lnTo>
                  <a:pt x="645952" y="104818"/>
                </a:lnTo>
                <a:lnTo>
                  <a:pt x="655169" y="116251"/>
                </a:lnTo>
                <a:lnTo>
                  <a:pt x="666346" y="121926"/>
                </a:lnTo>
                <a:lnTo>
                  <a:pt x="679947" y="123840"/>
                </a:lnTo>
                <a:lnTo>
                  <a:pt x="690439" y="122704"/>
                </a:lnTo>
                <a:lnTo>
                  <a:pt x="701762" y="117895"/>
                </a:lnTo>
                <a:lnTo>
                  <a:pt x="707791" y="112654"/>
                </a:lnTo>
                <a:lnTo>
                  <a:pt x="672449" y="112654"/>
                </a:lnTo>
                <a:lnTo>
                  <a:pt x="665866" y="109849"/>
                </a:lnTo>
                <a:lnTo>
                  <a:pt x="660897" y="104272"/>
                </a:lnTo>
                <a:lnTo>
                  <a:pt x="655807" y="98694"/>
                </a:lnTo>
                <a:lnTo>
                  <a:pt x="653399" y="90952"/>
                </a:lnTo>
                <a:lnTo>
                  <a:pt x="653399" y="71140"/>
                </a:lnTo>
                <a:lnTo>
                  <a:pt x="655807" y="63124"/>
                </a:lnTo>
                <a:lnTo>
                  <a:pt x="660775" y="57424"/>
                </a:lnTo>
                <a:lnTo>
                  <a:pt x="665713" y="51572"/>
                </a:lnTo>
                <a:lnTo>
                  <a:pt x="672327" y="48767"/>
                </a:lnTo>
                <a:lnTo>
                  <a:pt x="709699" y="48767"/>
                </a:lnTo>
                <a:lnTo>
                  <a:pt x="708251" y="46740"/>
                </a:lnTo>
                <a:lnTo>
                  <a:pt x="700094" y="41761"/>
                </a:lnTo>
                <a:lnTo>
                  <a:pt x="687929" y="39116"/>
                </a:lnTo>
                <a:lnTo>
                  <a:pt x="669892" y="39028"/>
                </a:lnTo>
                <a:close/>
              </a:path>
              <a:path w="884554" h="160019">
                <a:moveTo>
                  <a:pt x="709699" y="48767"/>
                </a:moveTo>
                <a:lnTo>
                  <a:pt x="689335" y="48767"/>
                </a:lnTo>
                <a:lnTo>
                  <a:pt x="695949" y="51572"/>
                </a:lnTo>
                <a:lnTo>
                  <a:pt x="700521" y="57028"/>
                </a:lnTo>
                <a:lnTo>
                  <a:pt x="705093" y="62605"/>
                </a:lnTo>
                <a:lnTo>
                  <a:pt x="707379" y="70622"/>
                </a:lnTo>
                <a:lnTo>
                  <a:pt x="707379" y="91074"/>
                </a:lnTo>
                <a:lnTo>
                  <a:pt x="705093" y="98938"/>
                </a:lnTo>
                <a:lnTo>
                  <a:pt x="700521" y="104393"/>
                </a:lnTo>
                <a:lnTo>
                  <a:pt x="695949" y="110002"/>
                </a:lnTo>
                <a:lnTo>
                  <a:pt x="689335" y="112654"/>
                </a:lnTo>
                <a:lnTo>
                  <a:pt x="707791" y="112654"/>
                </a:lnTo>
                <a:lnTo>
                  <a:pt x="712638" y="108440"/>
                </a:lnTo>
                <a:lnTo>
                  <a:pt x="717129" y="99548"/>
                </a:lnTo>
                <a:lnTo>
                  <a:pt x="719596" y="87028"/>
                </a:lnTo>
                <a:lnTo>
                  <a:pt x="719905" y="69328"/>
                </a:lnTo>
                <a:lnTo>
                  <a:pt x="715917" y="57475"/>
                </a:lnTo>
                <a:lnTo>
                  <a:pt x="709699" y="48767"/>
                </a:lnTo>
                <a:close/>
              </a:path>
              <a:path w="884554" h="160019">
                <a:moveTo>
                  <a:pt x="754623" y="39623"/>
                </a:moveTo>
                <a:lnTo>
                  <a:pt x="741547" y="39623"/>
                </a:lnTo>
                <a:lnTo>
                  <a:pt x="741547" y="121919"/>
                </a:lnTo>
                <a:lnTo>
                  <a:pt x="754623" y="121919"/>
                </a:lnTo>
                <a:lnTo>
                  <a:pt x="754623" y="67330"/>
                </a:lnTo>
                <a:lnTo>
                  <a:pt x="756787" y="61081"/>
                </a:lnTo>
                <a:lnTo>
                  <a:pt x="761116" y="56144"/>
                </a:lnTo>
                <a:lnTo>
                  <a:pt x="763647" y="53218"/>
                </a:lnTo>
                <a:lnTo>
                  <a:pt x="754623" y="53218"/>
                </a:lnTo>
                <a:lnTo>
                  <a:pt x="754623" y="39623"/>
                </a:lnTo>
                <a:close/>
              </a:path>
              <a:path w="884554" h="160019">
                <a:moveTo>
                  <a:pt x="803489" y="48767"/>
                </a:moveTo>
                <a:lnTo>
                  <a:pt x="770869" y="48767"/>
                </a:lnTo>
                <a:lnTo>
                  <a:pt x="784930" y="49996"/>
                </a:lnTo>
                <a:lnTo>
                  <a:pt x="793733" y="58436"/>
                </a:lnTo>
                <a:lnTo>
                  <a:pt x="796655" y="74950"/>
                </a:lnTo>
                <a:lnTo>
                  <a:pt x="796655" y="121919"/>
                </a:lnTo>
                <a:lnTo>
                  <a:pt x="809884" y="121919"/>
                </a:lnTo>
                <a:lnTo>
                  <a:pt x="809803" y="68195"/>
                </a:lnTo>
                <a:lnTo>
                  <a:pt x="807400" y="55456"/>
                </a:lnTo>
                <a:lnTo>
                  <a:pt x="803489" y="48767"/>
                </a:lnTo>
                <a:close/>
              </a:path>
              <a:path w="884554" h="160019">
                <a:moveTo>
                  <a:pt x="775751" y="38152"/>
                </a:moveTo>
                <a:lnTo>
                  <a:pt x="763999" y="43094"/>
                </a:lnTo>
                <a:lnTo>
                  <a:pt x="755020" y="53218"/>
                </a:lnTo>
                <a:lnTo>
                  <a:pt x="763647" y="53218"/>
                </a:lnTo>
                <a:lnTo>
                  <a:pt x="765413" y="51175"/>
                </a:lnTo>
                <a:lnTo>
                  <a:pt x="770869" y="48767"/>
                </a:lnTo>
                <a:lnTo>
                  <a:pt x="803489" y="48767"/>
                </a:lnTo>
                <a:lnTo>
                  <a:pt x="801043" y="44586"/>
                </a:lnTo>
                <a:lnTo>
                  <a:pt x="791779" y="39441"/>
                </a:lnTo>
                <a:lnTo>
                  <a:pt x="775751" y="38152"/>
                </a:lnTo>
                <a:close/>
              </a:path>
              <a:path w="884554" h="160019">
                <a:moveTo>
                  <a:pt x="829421" y="104790"/>
                </a:moveTo>
                <a:lnTo>
                  <a:pt x="829421" y="118871"/>
                </a:lnTo>
                <a:lnTo>
                  <a:pt x="835639" y="122194"/>
                </a:lnTo>
                <a:lnTo>
                  <a:pt x="843015" y="123840"/>
                </a:lnTo>
                <a:lnTo>
                  <a:pt x="855847" y="123840"/>
                </a:lnTo>
                <a:lnTo>
                  <a:pt x="859901" y="123322"/>
                </a:lnTo>
                <a:lnTo>
                  <a:pt x="863833" y="122316"/>
                </a:lnTo>
                <a:lnTo>
                  <a:pt x="867643" y="121432"/>
                </a:lnTo>
                <a:lnTo>
                  <a:pt x="880052" y="112654"/>
                </a:lnTo>
                <a:lnTo>
                  <a:pt x="844539" y="112654"/>
                </a:lnTo>
                <a:lnTo>
                  <a:pt x="836675" y="110124"/>
                </a:lnTo>
                <a:lnTo>
                  <a:pt x="829421" y="104790"/>
                </a:lnTo>
                <a:close/>
              </a:path>
              <a:path w="884554" h="160019">
                <a:moveTo>
                  <a:pt x="868283" y="37612"/>
                </a:moveTo>
                <a:lnTo>
                  <a:pt x="857128" y="37612"/>
                </a:lnTo>
                <a:lnTo>
                  <a:pt x="853165" y="38099"/>
                </a:lnTo>
                <a:lnTo>
                  <a:pt x="849508" y="39136"/>
                </a:lnTo>
                <a:lnTo>
                  <a:pt x="845698" y="40142"/>
                </a:lnTo>
                <a:lnTo>
                  <a:pt x="842253" y="41666"/>
                </a:lnTo>
                <a:lnTo>
                  <a:pt x="839327" y="43708"/>
                </a:lnTo>
                <a:lnTo>
                  <a:pt x="836401" y="45719"/>
                </a:lnTo>
                <a:lnTo>
                  <a:pt x="834115" y="48280"/>
                </a:lnTo>
                <a:lnTo>
                  <a:pt x="832347" y="51175"/>
                </a:lnTo>
                <a:lnTo>
                  <a:pt x="830579" y="54101"/>
                </a:lnTo>
                <a:lnTo>
                  <a:pt x="829696" y="57546"/>
                </a:lnTo>
                <a:lnTo>
                  <a:pt x="829696" y="64648"/>
                </a:lnTo>
                <a:lnTo>
                  <a:pt x="830061" y="67330"/>
                </a:lnTo>
                <a:lnTo>
                  <a:pt x="831067" y="69738"/>
                </a:lnTo>
                <a:lnTo>
                  <a:pt x="831982" y="72024"/>
                </a:lnTo>
                <a:lnTo>
                  <a:pt x="833353" y="74188"/>
                </a:lnTo>
                <a:lnTo>
                  <a:pt x="835273" y="76078"/>
                </a:lnTo>
                <a:lnTo>
                  <a:pt x="837041" y="77845"/>
                </a:lnTo>
                <a:lnTo>
                  <a:pt x="839327" y="79522"/>
                </a:lnTo>
                <a:lnTo>
                  <a:pt x="842131" y="81046"/>
                </a:lnTo>
                <a:lnTo>
                  <a:pt x="848105" y="83941"/>
                </a:lnTo>
                <a:lnTo>
                  <a:pt x="851794" y="85343"/>
                </a:lnTo>
                <a:lnTo>
                  <a:pt x="854323" y="86380"/>
                </a:lnTo>
                <a:lnTo>
                  <a:pt x="856853" y="87386"/>
                </a:lnTo>
                <a:lnTo>
                  <a:pt x="859139" y="88270"/>
                </a:lnTo>
                <a:lnTo>
                  <a:pt x="861425" y="89275"/>
                </a:lnTo>
                <a:lnTo>
                  <a:pt x="869045" y="95524"/>
                </a:lnTo>
                <a:lnTo>
                  <a:pt x="870082" y="97048"/>
                </a:lnTo>
                <a:lnTo>
                  <a:pt x="870569" y="98938"/>
                </a:lnTo>
                <a:lnTo>
                  <a:pt x="870569" y="108844"/>
                </a:lnTo>
                <a:lnTo>
                  <a:pt x="864748" y="112654"/>
                </a:lnTo>
                <a:lnTo>
                  <a:pt x="880052" y="112654"/>
                </a:lnTo>
                <a:lnTo>
                  <a:pt x="881359" y="110489"/>
                </a:lnTo>
                <a:lnTo>
                  <a:pt x="883157" y="107441"/>
                </a:lnTo>
                <a:lnTo>
                  <a:pt x="884041" y="103906"/>
                </a:lnTo>
                <a:lnTo>
                  <a:pt x="884041" y="96530"/>
                </a:lnTo>
                <a:lnTo>
                  <a:pt x="883523" y="93604"/>
                </a:lnTo>
                <a:lnTo>
                  <a:pt x="882395" y="91196"/>
                </a:lnTo>
                <a:lnTo>
                  <a:pt x="881359" y="88788"/>
                </a:lnTo>
                <a:lnTo>
                  <a:pt x="857737" y="74554"/>
                </a:lnTo>
                <a:lnTo>
                  <a:pt x="853165" y="72664"/>
                </a:lnTo>
                <a:lnTo>
                  <a:pt x="844295" y="65653"/>
                </a:lnTo>
                <a:lnTo>
                  <a:pt x="843533" y="64282"/>
                </a:lnTo>
                <a:lnTo>
                  <a:pt x="843137" y="62483"/>
                </a:lnTo>
                <a:lnTo>
                  <a:pt x="843137" y="58552"/>
                </a:lnTo>
                <a:lnTo>
                  <a:pt x="856853" y="48767"/>
                </a:lnTo>
                <a:lnTo>
                  <a:pt x="880231" y="48767"/>
                </a:lnTo>
                <a:lnTo>
                  <a:pt x="880231" y="41269"/>
                </a:lnTo>
                <a:lnTo>
                  <a:pt x="874654" y="38861"/>
                </a:lnTo>
                <a:lnTo>
                  <a:pt x="868283" y="37612"/>
                </a:lnTo>
                <a:close/>
              </a:path>
              <a:path w="884554" h="160019">
                <a:moveTo>
                  <a:pt x="880231" y="48767"/>
                </a:moveTo>
                <a:lnTo>
                  <a:pt x="867277" y="48767"/>
                </a:lnTo>
                <a:lnTo>
                  <a:pt x="874257" y="50688"/>
                </a:lnTo>
                <a:lnTo>
                  <a:pt x="880231" y="54742"/>
                </a:lnTo>
                <a:lnTo>
                  <a:pt x="880231" y="487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89" name="object 21">
            <a:extLst>
              <a:ext uri="{FF2B5EF4-FFF2-40B4-BE49-F238E27FC236}">
                <a16:creationId xmlns:a16="http://schemas.microsoft.com/office/drawing/2014/main" id="{6A2BE4AF-81B2-4712-A5D9-6521F9D7ACB3}"/>
              </a:ext>
            </a:extLst>
          </p:cNvPr>
          <p:cNvSpPr>
            <a:spLocks/>
          </p:cNvSpPr>
          <p:nvPr/>
        </p:nvSpPr>
        <p:spPr bwMode="auto">
          <a:xfrm>
            <a:off x="3978275" y="3221038"/>
            <a:ext cx="1638300" cy="381000"/>
          </a:xfrm>
          <a:custGeom>
            <a:avLst/>
            <a:gdLst>
              <a:gd name="T0" fmla="*/ 0 w 1638300"/>
              <a:gd name="T1" fmla="*/ 380999 h 381000"/>
              <a:gd name="T2" fmla="*/ 1638299 w 1638300"/>
              <a:gd name="T3" fmla="*/ 380999 h 381000"/>
              <a:gd name="T4" fmla="*/ 1638299 w 1638300"/>
              <a:gd name="T5" fmla="*/ 0 h 381000"/>
              <a:gd name="T6" fmla="*/ 0 w 1638300"/>
              <a:gd name="T7" fmla="*/ 0 h 381000"/>
              <a:gd name="T8" fmla="*/ 0 w 163830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8300" h="381000">
                <a:moveTo>
                  <a:pt x="0" y="380999"/>
                </a:moveTo>
                <a:lnTo>
                  <a:pt x="1638299" y="380999"/>
                </a:lnTo>
                <a:lnTo>
                  <a:pt x="1638299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90" name="object 22">
            <a:extLst>
              <a:ext uri="{FF2B5EF4-FFF2-40B4-BE49-F238E27FC236}">
                <a16:creationId xmlns:a16="http://schemas.microsoft.com/office/drawing/2014/main" id="{482E3995-DC86-480D-BF19-C01A11E23BA1}"/>
              </a:ext>
            </a:extLst>
          </p:cNvPr>
          <p:cNvSpPr>
            <a:spLocks/>
          </p:cNvSpPr>
          <p:nvPr/>
        </p:nvSpPr>
        <p:spPr bwMode="auto">
          <a:xfrm>
            <a:off x="4506913" y="3352800"/>
            <a:ext cx="587375" cy="123825"/>
          </a:xfrm>
          <a:custGeom>
            <a:avLst/>
            <a:gdLst>
              <a:gd name="T0" fmla="*/ 13472 w 587375"/>
              <a:gd name="T1" fmla="*/ 71231 h 122554"/>
              <a:gd name="T2" fmla="*/ 13472 w 587375"/>
              <a:gd name="T3" fmla="*/ 59039 h 122554"/>
              <a:gd name="T4" fmla="*/ 56266 w 587375"/>
              <a:gd name="T5" fmla="*/ 10149 h 122554"/>
              <a:gd name="T6" fmla="*/ 50425 w 587375"/>
              <a:gd name="T7" fmla="*/ 71231 h 122554"/>
              <a:gd name="T8" fmla="*/ 35173 w 587375"/>
              <a:gd name="T9" fmla="*/ 73761 h 122554"/>
              <a:gd name="T10" fmla="*/ 82570 w 587375"/>
              <a:gd name="T11" fmla="*/ 120243 h 122554"/>
              <a:gd name="T12" fmla="*/ 50425 w 587375"/>
              <a:gd name="T13" fmla="*/ 71231 h 122554"/>
              <a:gd name="T14" fmla="*/ 53218 w 587375"/>
              <a:gd name="T15" fmla="*/ 25907 h 122554"/>
              <a:gd name="T16" fmla="*/ 52334 w 587375"/>
              <a:gd name="T17" fmla="*/ 48889 h 122554"/>
              <a:gd name="T18" fmla="*/ 38221 w 587375"/>
              <a:gd name="T19" fmla="*/ 58521 h 122554"/>
              <a:gd name="T20" fmla="*/ 69341 w 587375"/>
              <a:gd name="T21" fmla="*/ 39745 h 122554"/>
              <a:gd name="T22" fmla="*/ 64108 w 587375"/>
              <a:gd name="T23" fmla="*/ 17251 h 122554"/>
              <a:gd name="T24" fmla="*/ 113450 w 587375"/>
              <a:gd name="T25" fmla="*/ 119693 h 122554"/>
              <a:gd name="T26" fmla="*/ 120539 w 587375"/>
              <a:gd name="T27" fmla="*/ 109784 h 122554"/>
              <a:gd name="T28" fmla="*/ 150632 w 587375"/>
              <a:gd name="T29" fmla="*/ 107289 h 122554"/>
              <a:gd name="T30" fmla="*/ 150632 w 587375"/>
              <a:gd name="T31" fmla="*/ 37947 h 122554"/>
              <a:gd name="T32" fmla="*/ 146935 w 587375"/>
              <a:gd name="T33" fmla="*/ 111099 h 122554"/>
              <a:gd name="T34" fmla="*/ 190256 w 587375"/>
              <a:gd name="T35" fmla="*/ 37947 h 122554"/>
              <a:gd name="T36" fmla="*/ 209846 w 587375"/>
              <a:gd name="T37" fmla="*/ 54564 h 122554"/>
              <a:gd name="T38" fmla="*/ 233709 w 587375"/>
              <a:gd name="T39" fmla="*/ 48361 h 122554"/>
              <a:gd name="T40" fmla="*/ 258512 w 587375"/>
              <a:gd name="T41" fmla="*/ 66644 h 122554"/>
              <a:gd name="T42" fmla="*/ 203728 w 587375"/>
              <a:gd name="T43" fmla="*/ 51663 h 122554"/>
              <a:gd name="T44" fmla="*/ 249751 w 587375"/>
              <a:gd name="T45" fmla="*/ 43039 h 122554"/>
              <a:gd name="T46" fmla="*/ 288410 w 587375"/>
              <a:gd name="T47" fmla="*/ 107217 h 122554"/>
              <a:gd name="T48" fmla="*/ 321320 w 587375"/>
              <a:gd name="T49" fmla="*/ 119481 h 122554"/>
              <a:gd name="T50" fmla="*/ 301508 w 587375"/>
              <a:gd name="T51" fmla="*/ 105003 h 122554"/>
              <a:gd name="T52" fmla="*/ 316108 w 587375"/>
              <a:gd name="T53" fmla="*/ 110977 h 122554"/>
              <a:gd name="T54" fmla="*/ 273314 w 587375"/>
              <a:gd name="T55" fmla="*/ 49255 h 122554"/>
              <a:gd name="T56" fmla="*/ 287395 w 587375"/>
              <a:gd name="T57" fmla="*/ 37947 h 122554"/>
              <a:gd name="T58" fmla="*/ 341894 w 587375"/>
              <a:gd name="T59" fmla="*/ 761 h 122554"/>
              <a:gd name="T60" fmla="*/ 340248 w 587375"/>
              <a:gd name="T61" fmla="*/ 14721 h 122554"/>
              <a:gd name="T62" fmla="*/ 352440 w 587375"/>
              <a:gd name="T63" fmla="*/ 14599 h 122554"/>
              <a:gd name="T64" fmla="*/ 352440 w 587375"/>
              <a:gd name="T65" fmla="*/ 2407 h 122554"/>
              <a:gd name="T66" fmla="*/ 339599 w 587375"/>
              <a:gd name="T67" fmla="*/ 120243 h 122554"/>
              <a:gd name="T68" fmla="*/ 379232 w 587375"/>
              <a:gd name="T69" fmla="*/ 120243 h 122554"/>
              <a:gd name="T70" fmla="*/ 400567 w 587375"/>
              <a:gd name="T71" fmla="*/ 51053 h 122554"/>
              <a:gd name="T72" fmla="*/ 418190 w 587375"/>
              <a:gd name="T73" fmla="*/ 47817 h 122554"/>
              <a:gd name="T74" fmla="*/ 444245 w 587375"/>
              <a:gd name="T75" fmla="*/ 66141 h 122554"/>
              <a:gd name="T76" fmla="*/ 440070 w 587375"/>
              <a:gd name="T77" fmla="*/ 48005 h 122554"/>
              <a:gd name="T78" fmla="*/ 481462 w 587375"/>
              <a:gd name="T79" fmla="*/ 57271 h 122554"/>
              <a:gd name="T80" fmla="*/ 489986 w 587375"/>
              <a:gd name="T81" fmla="*/ 47091 h 122554"/>
              <a:gd name="T82" fmla="*/ 454030 w 587375"/>
              <a:gd name="T83" fmla="*/ 49773 h 122554"/>
              <a:gd name="T84" fmla="*/ 461671 w 587375"/>
              <a:gd name="T85" fmla="*/ 36814 h 122554"/>
              <a:gd name="T86" fmla="*/ 400567 w 587375"/>
              <a:gd name="T87" fmla="*/ 51053 h 122554"/>
              <a:gd name="T88" fmla="*/ 428762 w 587375"/>
              <a:gd name="T89" fmla="*/ 37581 h 122554"/>
              <a:gd name="T90" fmla="*/ 516698 w 587375"/>
              <a:gd name="T91" fmla="*/ 66891 h 122554"/>
              <a:gd name="T92" fmla="*/ 542064 w 587375"/>
              <a:gd name="T93" fmla="*/ 120607 h 122554"/>
              <a:gd name="T94" fmla="*/ 547512 w 587375"/>
              <a:gd name="T95" fmla="*/ 111099 h 122554"/>
              <a:gd name="T96" fmla="*/ 587014 w 587375"/>
              <a:gd name="T97" fmla="*/ 82417 h 122554"/>
              <a:gd name="T98" fmla="*/ 537209 w 587375"/>
              <a:gd name="T99" fmla="*/ 53827 h 122554"/>
              <a:gd name="T100" fmla="*/ 560572 w 587375"/>
              <a:gd name="T101" fmla="*/ 37694 h 122554"/>
              <a:gd name="T102" fmla="*/ 580952 w 587375"/>
              <a:gd name="T103" fmla="*/ 111099 h 122554"/>
              <a:gd name="T104" fmla="*/ 568086 w 587375"/>
              <a:gd name="T105" fmla="*/ 53461 h 122554"/>
              <a:gd name="T106" fmla="*/ 585826 w 587375"/>
              <a:gd name="T107" fmla="*/ 63969 h 12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87375" h="122554">
                <a:moveTo>
                  <a:pt x="39380" y="5059"/>
                </a:moveTo>
                <a:lnTo>
                  <a:pt x="0" y="5059"/>
                </a:lnTo>
                <a:lnTo>
                  <a:pt x="0" y="120243"/>
                </a:lnTo>
                <a:lnTo>
                  <a:pt x="13472" y="120243"/>
                </a:lnTo>
                <a:lnTo>
                  <a:pt x="13472" y="71231"/>
                </a:lnTo>
                <a:lnTo>
                  <a:pt x="50425" y="71231"/>
                </a:lnTo>
                <a:lnTo>
                  <a:pt x="43830" y="67055"/>
                </a:lnTo>
                <a:lnTo>
                  <a:pt x="43830" y="66781"/>
                </a:lnTo>
                <a:lnTo>
                  <a:pt x="59413" y="59039"/>
                </a:lnTo>
                <a:lnTo>
                  <a:pt x="13472" y="59039"/>
                </a:lnTo>
                <a:lnTo>
                  <a:pt x="13472" y="17251"/>
                </a:lnTo>
                <a:lnTo>
                  <a:pt x="64108" y="17251"/>
                </a:lnTo>
                <a:lnTo>
                  <a:pt x="62483" y="15239"/>
                </a:lnTo>
                <a:lnTo>
                  <a:pt x="59435" y="12679"/>
                </a:lnTo>
                <a:lnTo>
                  <a:pt x="56266" y="10149"/>
                </a:lnTo>
                <a:lnTo>
                  <a:pt x="52577" y="8107"/>
                </a:lnTo>
                <a:lnTo>
                  <a:pt x="48280" y="6979"/>
                </a:lnTo>
                <a:lnTo>
                  <a:pt x="44074" y="5699"/>
                </a:lnTo>
                <a:lnTo>
                  <a:pt x="39380" y="5059"/>
                </a:lnTo>
                <a:close/>
              </a:path>
              <a:path w="587375" h="122554">
                <a:moveTo>
                  <a:pt x="50425" y="71231"/>
                </a:moveTo>
                <a:lnTo>
                  <a:pt x="27066" y="71231"/>
                </a:lnTo>
                <a:lnTo>
                  <a:pt x="29352" y="71627"/>
                </a:lnTo>
                <a:lnTo>
                  <a:pt x="31363" y="72115"/>
                </a:lnTo>
                <a:lnTo>
                  <a:pt x="33406" y="72755"/>
                </a:lnTo>
                <a:lnTo>
                  <a:pt x="35173" y="73761"/>
                </a:lnTo>
                <a:lnTo>
                  <a:pt x="36972" y="75163"/>
                </a:lnTo>
                <a:lnTo>
                  <a:pt x="38740" y="76443"/>
                </a:lnTo>
                <a:lnTo>
                  <a:pt x="47243" y="87995"/>
                </a:lnTo>
                <a:lnTo>
                  <a:pt x="66568" y="120243"/>
                </a:lnTo>
                <a:lnTo>
                  <a:pt x="82570" y="120243"/>
                </a:lnTo>
                <a:lnTo>
                  <a:pt x="60959" y="85587"/>
                </a:lnTo>
                <a:lnTo>
                  <a:pt x="59435" y="83179"/>
                </a:lnTo>
                <a:lnTo>
                  <a:pt x="58033" y="80893"/>
                </a:lnTo>
                <a:lnTo>
                  <a:pt x="51694" y="72389"/>
                </a:lnTo>
                <a:lnTo>
                  <a:pt x="50425" y="71231"/>
                </a:lnTo>
                <a:close/>
              </a:path>
              <a:path w="587375" h="122554">
                <a:moveTo>
                  <a:pt x="64108" y="17251"/>
                </a:moveTo>
                <a:lnTo>
                  <a:pt x="39502" y="17251"/>
                </a:lnTo>
                <a:lnTo>
                  <a:pt x="45232" y="19049"/>
                </a:lnTo>
                <a:lnTo>
                  <a:pt x="49286" y="22463"/>
                </a:lnTo>
                <a:lnTo>
                  <a:pt x="53218" y="25907"/>
                </a:lnTo>
                <a:lnTo>
                  <a:pt x="55260" y="30723"/>
                </a:lnTo>
                <a:lnTo>
                  <a:pt x="55260" y="40233"/>
                </a:lnTo>
                <a:lnTo>
                  <a:pt x="54620" y="43433"/>
                </a:lnTo>
                <a:lnTo>
                  <a:pt x="53461" y="46085"/>
                </a:lnTo>
                <a:lnTo>
                  <a:pt x="52334" y="48889"/>
                </a:lnTo>
                <a:lnTo>
                  <a:pt x="50688" y="51175"/>
                </a:lnTo>
                <a:lnTo>
                  <a:pt x="48524" y="53065"/>
                </a:lnTo>
                <a:lnTo>
                  <a:pt x="46481" y="54985"/>
                </a:lnTo>
                <a:lnTo>
                  <a:pt x="44074" y="56509"/>
                </a:lnTo>
                <a:lnTo>
                  <a:pt x="38221" y="58521"/>
                </a:lnTo>
                <a:lnTo>
                  <a:pt x="35173" y="59039"/>
                </a:lnTo>
                <a:lnTo>
                  <a:pt x="59413" y="59039"/>
                </a:lnTo>
                <a:lnTo>
                  <a:pt x="67574" y="46725"/>
                </a:lnTo>
                <a:lnTo>
                  <a:pt x="68854" y="43433"/>
                </a:lnTo>
                <a:lnTo>
                  <a:pt x="69341" y="39745"/>
                </a:lnTo>
                <a:lnTo>
                  <a:pt x="69341" y="30601"/>
                </a:lnTo>
                <a:lnTo>
                  <a:pt x="68458" y="26151"/>
                </a:lnTo>
                <a:lnTo>
                  <a:pt x="66690" y="22219"/>
                </a:lnTo>
                <a:lnTo>
                  <a:pt x="65044" y="18409"/>
                </a:lnTo>
                <a:lnTo>
                  <a:pt x="64108" y="17251"/>
                </a:lnTo>
                <a:close/>
              </a:path>
              <a:path w="587375" h="122554">
                <a:moveTo>
                  <a:pt x="108600" y="37947"/>
                </a:moveTo>
                <a:lnTo>
                  <a:pt x="95524" y="37947"/>
                </a:lnTo>
                <a:lnTo>
                  <a:pt x="97013" y="100933"/>
                </a:lnTo>
                <a:lnTo>
                  <a:pt x="102813" y="112700"/>
                </a:lnTo>
                <a:lnTo>
                  <a:pt x="113450" y="119693"/>
                </a:lnTo>
                <a:lnTo>
                  <a:pt x="129410" y="121884"/>
                </a:lnTo>
                <a:lnTo>
                  <a:pt x="141516" y="117353"/>
                </a:lnTo>
                <a:lnTo>
                  <a:pt x="146935" y="111099"/>
                </a:lnTo>
                <a:lnTo>
                  <a:pt x="134873" y="111099"/>
                </a:lnTo>
                <a:lnTo>
                  <a:pt x="120539" y="109784"/>
                </a:lnTo>
                <a:lnTo>
                  <a:pt x="111574" y="101352"/>
                </a:lnTo>
                <a:lnTo>
                  <a:pt x="108600" y="85069"/>
                </a:lnTo>
                <a:lnTo>
                  <a:pt x="108600" y="37947"/>
                </a:lnTo>
                <a:close/>
              </a:path>
              <a:path w="587375" h="122554">
                <a:moveTo>
                  <a:pt x="163829" y="107289"/>
                </a:moveTo>
                <a:lnTo>
                  <a:pt x="150632" y="107289"/>
                </a:lnTo>
                <a:lnTo>
                  <a:pt x="150632" y="120243"/>
                </a:lnTo>
                <a:lnTo>
                  <a:pt x="163829" y="120243"/>
                </a:lnTo>
                <a:lnTo>
                  <a:pt x="163829" y="107289"/>
                </a:lnTo>
                <a:close/>
              </a:path>
              <a:path w="587375" h="122554">
                <a:moveTo>
                  <a:pt x="163829" y="37947"/>
                </a:moveTo>
                <a:lnTo>
                  <a:pt x="150632" y="37947"/>
                </a:lnTo>
                <a:lnTo>
                  <a:pt x="150632" y="93085"/>
                </a:lnTo>
                <a:lnTo>
                  <a:pt x="148589" y="99303"/>
                </a:lnTo>
                <a:lnTo>
                  <a:pt x="140207" y="108691"/>
                </a:lnTo>
                <a:lnTo>
                  <a:pt x="134873" y="111099"/>
                </a:lnTo>
                <a:lnTo>
                  <a:pt x="146935" y="111099"/>
                </a:lnTo>
                <a:lnTo>
                  <a:pt x="150235" y="107289"/>
                </a:lnTo>
                <a:lnTo>
                  <a:pt x="163829" y="107289"/>
                </a:lnTo>
                <a:lnTo>
                  <a:pt x="163829" y="37947"/>
                </a:lnTo>
                <a:close/>
              </a:path>
              <a:path w="587375" h="122554">
                <a:moveTo>
                  <a:pt x="203332" y="37947"/>
                </a:moveTo>
                <a:lnTo>
                  <a:pt x="190256" y="37947"/>
                </a:lnTo>
                <a:lnTo>
                  <a:pt x="190256" y="120243"/>
                </a:lnTo>
                <a:lnTo>
                  <a:pt x="203332" y="120243"/>
                </a:lnTo>
                <a:lnTo>
                  <a:pt x="203332" y="65775"/>
                </a:lnTo>
                <a:lnTo>
                  <a:pt x="205496" y="59557"/>
                </a:lnTo>
                <a:lnTo>
                  <a:pt x="209846" y="54564"/>
                </a:lnTo>
                <a:lnTo>
                  <a:pt x="214260" y="51663"/>
                </a:lnTo>
                <a:lnTo>
                  <a:pt x="203332" y="51663"/>
                </a:lnTo>
                <a:lnTo>
                  <a:pt x="203332" y="37947"/>
                </a:lnTo>
                <a:close/>
              </a:path>
              <a:path w="587375" h="122554">
                <a:moveTo>
                  <a:pt x="252880" y="48361"/>
                </a:moveTo>
                <a:lnTo>
                  <a:pt x="233709" y="48361"/>
                </a:lnTo>
                <a:lnTo>
                  <a:pt x="242459" y="56878"/>
                </a:lnTo>
                <a:lnTo>
                  <a:pt x="245363" y="73395"/>
                </a:lnTo>
                <a:lnTo>
                  <a:pt x="245363" y="120243"/>
                </a:lnTo>
                <a:lnTo>
                  <a:pt x="258592" y="120243"/>
                </a:lnTo>
                <a:lnTo>
                  <a:pt x="258512" y="66644"/>
                </a:lnTo>
                <a:lnTo>
                  <a:pt x="256109" y="53855"/>
                </a:lnTo>
                <a:lnTo>
                  <a:pt x="252880" y="48361"/>
                </a:lnTo>
                <a:close/>
              </a:path>
              <a:path w="587375" h="122554">
                <a:moveTo>
                  <a:pt x="224459" y="36600"/>
                </a:moveTo>
                <a:lnTo>
                  <a:pt x="212707" y="41552"/>
                </a:lnTo>
                <a:lnTo>
                  <a:pt x="203728" y="51663"/>
                </a:lnTo>
                <a:lnTo>
                  <a:pt x="214260" y="51663"/>
                </a:lnTo>
                <a:lnTo>
                  <a:pt x="218098" y="49142"/>
                </a:lnTo>
                <a:lnTo>
                  <a:pt x="233709" y="48361"/>
                </a:lnTo>
                <a:lnTo>
                  <a:pt x="252880" y="48361"/>
                </a:lnTo>
                <a:lnTo>
                  <a:pt x="249751" y="43039"/>
                </a:lnTo>
                <a:lnTo>
                  <a:pt x="240487" y="37897"/>
                </a:lnTo>
                <a:lnTo>
                  <a:pt x="224459" y="36600"/>
                </a:lnTo>
                <a:close/>
              </a:path>
              <a:path w="587375" h="122554">
                <a:moveTo>
                  <a:pt x="300624" y="49255"/>
                </a:moveTo>
                <a:lnTo>
                  <a:pt x="287395" y="49255"/>
                </a:lnTo>
                <a:lnTo>
                  <a:pt x="288410" y="107217"/>
                </a:lnTo>
                <a:lnTo>
                  <a:pt x="295407" y="118341"/>
                </a:lnTo>
                <a:lnTo>
                  <a:pt x="309006" y="122041"/>
                </a:lnTo>
                <a:lnTo>
                  <a:pt x="314218" y="122041"/>
                </a:lnTo>
                <a:lnTo>
                  <a:pt x="318272" y="121157"/>
                </a:lnTo>
                <a:lnTo>
                  <a:pt x="321320" y="119481"/>
                </a:lnTo>
                <a:lnTo>
                  <a:pt x="321320" y="110977"/>
                </a:lnTo>
                <a:lnTo>
                  <a:pt x="308366" y="110977"/>
                </a:lnTo>
                <a:lnTo>
                  <a:pt x="305318" y="109727"/>
                </a:lnTo>
                <a:lnTo>
                  <a:pt x="303397" y="107441"/>
                </a:lnTo>
                <a:lnTo>
                  <a:pt x="301508" y="105003"/>
                </a:lnTo>
                <a:lnTo>
                  <a:pt x="300624" y="101071"/>
                </a:lnTo>
                <a:lnTo>
                  <a:pt x="300624" y="49255"/>
                </a:lnTo>
                <a:close/>
              </a:path>
              <a:path w="587375" h="122554">
                <a:moveTo>
                  <a:pt x="321320" y="108203"/>
                </a:moveTo>
                <a:lnTo>
                  <a:pt x="318912" y="110093"/>
                </a:lnTo>
                <a:lnTo>
                  <a:pt x="316108" y="110977"/>
                </a:lnTo>
                <a:lnTo>
                  <a:pt x="321320" y="110977"/>
                </a:lnTo>
                <a:lnTo>
                  <a:pt x="321320" y="108203"/>
                </a:lnTo>
                <a:close/>
              </a:path>
              <a:path w="587375" h="122554">
                <a:moveTo>
                  <a:pt x="321320" y="37947"/>
                </a:moveTo>
                <a:lnTo>
                  <a:pt x="273314" y="37947"/>
                </a:lnTo>
                <a:lnTo>
                  <a:pt x="273314" y="49255"/>
                </a:lnTo>
                <a:lnTo>
                  <a:pt x="321320" y="49255"/>
                </a:lnTo>
                <a:lnTo>
                  <a:pt x="321320" y="37947"/>
                </a:lnTo>
                <a:close/>
              </a:path>
              <a:path w="587375" h="122554">
                <a:moveTo>
                  <a:pt x="300624" y="13563"/>
                </a:moveTo>
                <a:lnTo>
                  <a:pt x="287395" y="17891"/>
                </a:lnTo>
                <a:lnTo>
                  <a:pt x="287395" y="37947"/>
                </a:lnTo>
                <a:lnTo>
                  <a:pt x="300624" y="37947"/>
                </a:lnTo>
                <a:lnTo>
                  <a:pt x="300624" y="13563"/>
                </a:lnTo>
                <a:close/>
              </a:path>
              <a:path w="587375" h="122554">
                <a:moveTo>
                  <a:pt x="348752" y="0"/>
                </a:moveTo>
                <a:lnTo>
                  <a:pt x="343936" y="0"/>
                </a:lnTo>
                <a:lnTo>
                  <a:pt x="341894" y="761"/>
                </a:lnTo>
                <a:lnTo>
                  <a:pt x="338602" y="4053"/>
                </a:lnTo>
                <a:lnTo>
                  <a:pt x="337840" y="6095"/>
                </a:lnTo>
                <a:lnTo>
                  <a:pt x="337840" y="11033"/>
                </a:lnTo>
                <a:lnTo>
                  <a:pt x="338602" y="13075"/>
                </a:lnTo>
                <a:lnTo>
                  <a:pt x="340248" y="14721"/>
                </a:lnTo>
                <a:lnTo>
                  <a:pt x="341894" y="16245"/>
                </a:lnTo>
                <a:lnTo>
                  <a:pt x="343936" y="17129"/>
                </a:lnTo>
                <a:lnTo>
                  <a:pt x="348752" y="17129"/>
                </a:lnTo>
                <a:lnTo>
                  <a:pt x="350794" y="16245"/>
                </a:lnTo>
                <a:lnTo>
                  <a:pt x="352440" y="14599"/>
                </a:lnTo>
                <a:lnTo>
                  <a:pt x="354208" y="12953"/>
                </a:lnTo>
                <a:lnTo>
                  <a:pt x="354970" y="10911"/>
                </a:lnTo>
                <a:lnTo>
                  <a:pt x="354970" y="6095"/>
                </a:lnTo>
                <a:lnTo>
                  <a:pt x="354208" y="4053"/>
                </a:lnTo>
                <a:lnTo>
                  <a:pt x="352440" y="2407"/>
                </a:lnTo>
                <a:lnTo>
                  <a:pt x="350794" y="761"/>
                </a:lnTo>
                <a:lnTo>
                  <a:pt x="348752" y="0"/>
                </a:lnTo>
                <a:close/>
              </a:path>
              <a:path w="587375" h="122554">
                <a:moveTo>
                  <a:pt x="352684" y="37947"/>
                </a:moveTo>
                <a:lnTo>
                  <a:pt x="339599" y="37947"/>
                </a:lnTo>
                <a:lnTo>
                  <a:pt x="339599" y="120243"/>
                </a:lnTo>
                <a:lnTo>
                  <a:pt x="352684" y="120243"/>
                </a:lnTo>
                <a:lnTo>
                  <a:pt x="352684" y="37947"/>
                </a:lnTo>
                <a:close/>
              </a:path>
              <a:path w="587375" h="122554">
                <a:moveTo>
                  <a:pt x="392308" y="37947"/>
                </a:moveTo>
                <a:lnTo>
                  <a:pt x="379232" y="37947"/>
                </a:lnTo>
                <a:lnTo>
                  <a:pt x="379232" y="120243"/>
                </a:lnTo>
                <a:lnTo>
                  <a:pt x="392308" y="120243"/>
                </a:lnTo>
                <a:lnTo>
                  <a:pt x="392308" y="65531"/>
                </a:lnTo>
                <a:lnTo>
                  <a:pt x="394228" y="59283"/>
                </a:lnTo>
                <a:lnTo>
                  <a:pt x="398038" y="54467"/>
                </a:lnTo>
                <a:lnTo>
                  <a:pt x="400567" y="51053"/>
                </a:lnTo>
                <a:lnTo>
                  <a:pt x="392308" y="51053"/>
                </a:lnTo>
                <a:lnTo>
                  <a:pt x="392308" y="37947"/>
                </a:lnTo>
                <a:close/>
              </a:path>
              <a:path w="587375" h="122554">
                <a:moveTo>
                  <a:pt x="439415" y="47091"/>
                </a:moveTo>
                <a:lnTo>
                  <a:pt x="406542" y="47091"/>
                </a:lnTo>
                <a:lnTo>
                  <a:pt x="418190" y="47817"/>
                </a:lnTo>
                <a:lnTo>
                  <a:pt x="427844" y="55452"/>
                </a:lnTo>
                <a:lnTo>
                  <a:pt x="431048" y="71353"/>
                </a:lnTo>
                <a:lnTo>
                  <a:pt x="431048" y="120243"/>
                </a:lnTo>
                <a:lnTo>
                  <a:pt x="444245" y="120243"/>
                </a:lnTo>
                <a:lnTo>
                  <a:pt x="444245" y="66141"/>
                </a:lnTo>
                <a:lnTo>
                  <a:pt x="446166" y="60045"/>
                </a:lnTo>
                <a:lnTo>
                  <a:pt x="450098" y="54863"/>
                </a:lnTo>
                <a:lnTo>
                  <a:pt x="451487" y="53065"/>
                </a:lnTo>
                <a:lnTo>
                  <a:pt x="441594" y="53065"/>
                </a:lnTo>
                <a:lnTo>
                  <a:pt x="440070" y="48005"/>
                </a:lnTo>
                <a:lnTo>
                  <a:pt x="439415" y="47091"/>
                </a:lnTo>
                <a:close/>
              </a:path>
              <a:path w="587375" h="122554">
                <a:moveTo>
                  <a:pt x="489986" y="47091"/>
                </a:moveTo>
                <a:lnTo>
                  <a:pt x="471037" y="47091"/>
                </a:lnTo>
                <a:lnTo>
                  <a:pt x="475884" y="49133"/>
                </a:lnTo>
                <a:lnTo>
                  <a:pt x="481462" y="57271"/>
                </a:lnTo>
                <a:lnTo>
                  <a:pt x="482864" y="63855"/>
                </a:lnTo>
                <a:lnTo>
                  <a:pt x="482864" y="120243"/>
                </a:lnTo>
                <a:lnTo>
                  <a:pt x="496061" y="120243"/>
                </a:lnTo>
                <a:lnTo>
                  <a:pt x="494732" y="56708"/>
                </a:lnTo>
                <a:lnTo>
                  <a:pt x="489986" y="47091"/>
                </a:lnTo>
                <a:close/>
              </a:path>
              <a:path w="587375" h="122554">
                <a:moveTo>
                  <a:pt x="461671" y="36814"/>
                </a:moveTo>
                <a:lnTo>
                  <a:pt x="450230" y="42301"/>
                </a:lnTo>
                <a:lnTo>
                  <a:pt x="441594" y="53065"/>
                </a:lnTo>
                <a:lnTo>
                  <a:pt x="451487" y="53065"/>
                </a:lnTo>
                <a:lnTo>
                  <a:pt x="454030" y="49773"/>
                </a:lnTo>
                <a:lnTo>
                  <a:pt x="458845" y="47091"/>
                </a:lnTo>
                <a:lnTo>
                  <a:pt x="489986" y="47091"/>
                </a:lnTo>
                <a:lnTo>
                  <a:pt x="489110" y="45316"/>
                </a:lnTo>
                <a:lnTo>
                  <a:pt x="478352" y="38657"/>
                </a:lnTo>
                <a:lnTo>
                  <a:pt x="461671" y="36814"/>
                </a:lnTo>
                <a:close/>
              </a:path>
              <a:path w="587375" h="122554">
                <a:moveTo>
                  <a:pt x="423946" y="36057"/>
                </a:moveTo>
                <a:lnTo>
                  <a:pt x="413622" y="36355"/>
                </a:lnTo>
                <a:lnTo>
                  <a:pt x="401681" y="40918"/>
                </a:lnTo>
                <a:lnTo>
                  <a:pt x="392704" y="51053"/>
                </a:lnTo>
                <a:lnTo>
                  <a:pt x="400567" y="51053"/>
                </a:lnTo>
                <a:lnTo>
                  <a:pt x="401695" y="49529"/>
                </a:lnTo>
                <a:lnTo>
                  <a:pt x="406542" y="47091"/>
                </a:lnTo>
                <a:lnTo>
                  <a:pt x="439415" y="47091"/>
                </a:lnTo>
                <a:lnTo>
                  <a:pt x="437144" y="43921"/>
                </a:lnTo>
                <a:lnTo>
                  <a:pt x="428762" y="37581"/>
                </a:lnTo>
                <a:lnTo>
                  <a:pt x="423946" y="36057"/>
                </a:lnTo>
                <a:close/>
              </a:path>
              <a:path w="587375" h="122554">
                <a:moveTo>
                  <a:pt x="543158" y="37558"/>
                </a:moveTo>
                <a:lnTo>
                  <a:pt x="532655" y="43421"/>
                </a:lnTo>
                <a:lnTo>
                  <a:pt x="521047" y="55301"/>
                </a:lnTo>
                <a:lnTo>
                  <a:pt x="516698" y="66891"/>
                </a:lnTo>
                <a:lnTo>
                  <a:pt x="515254" y="81261"/>
                </a:lnTo>
                <a:lnTo>
                  <a:pt x="516856" y="93228"/>
                </a:lnTo>
                <a:lnTo>
                  <a:pt x="521772" y="104506"/>
                </a:lnTo>
                <a:lnTo>
                  <a:pt x="531067" y="116074"/>
                </a:lnTo>
                <a:lnTo>
                  <a:pt x="542064" y="120607"/>
                </a:lnTo>
                <a:lnTo>
                  <a:pt x="557751" y="122001"/>
                </a:lnTo>
                <a:lnTo>
                  <a:pt x="570841" y="119620"/>
                </a:lnTo>
                <a:lnTo>
                  <a:pt x="581405" y="114299"/>
                </a:lnTo>
                <a:lnTo>
                  <a:pt x="580952" y="111099"/>
                </a:lnTo>
                <a:lnTo>
                  <a:pt x="547512" y="111099"/>
                </a:lnTo>
                <a:lnTo>
                  <a:pt x="541019" y="108569"/>
                </a:lnTo>
                <a:lnTo>
                  <a:pt x="531632" y="98663"/>
                </a:lnTo>
                <a:lnTo>
                  <a:pt x="529224" y="91561"/>
                </a:lnTo>
                <a:lnTo>
                  <a:pt x="528949" y="82417"/>
                </a:lnTo>
                <a:lnTo>
                  <a:pt x="587014" y="82417"/>
                </a:lnTo>
                <a:lnTo>
                  <a:pt x="586294" y="71231"/>
                </a:lnTo>
                <a:lnTo>
                  <a:pt x="529102" y="71231"/>
                </a:lnTo>
                <a:lnTo>
                  <a:pt x="530108" y="64129"/>
                </a:lnTo>
                <a:lnTo>
                  <a:pt x="532759" y="58277"/>
                </a:lnTo>
                <a:lnTo>
                  <a:pt x="537209" y="53827"/>
                </a:lnTo>
                <a:lnTo>
                  <a:pt x="541538" y="49377"/>
                </a:lnTo>
                <a:lnTo>
                  <a:pt x="546750" y="47091"/>
                </a:lnTo>
                <a:lnTo>
                  <a:pt x="576564" y="47091"/>
                </a:lnTo>
                <a:lnTo>
                  <a:pt x="571602" y="40976"/>
                </a:lnTo>
                <a:lnTo>
                  <a:pt x="560572" y="37694"/>
                </a:lnTo>
                <a:lnTo>
                  <a:pt x="543158" y="37558"/>
                </a:lnTo>
                <a:close/>
              </a:path>
              <a:path w="587375" h="122554">
                <a:moveTo>
                  <a:pt x="579823" y="103135"/>
                </a:moveTo>
                <a:lnTo>
                  <a:pt x="568258" y="109108"/>
                </a:lnTo>
                <a:lnTo>
                  <a:pt x="555772" y="111099"/>
                </a:lnTo>
                <a:lnTo>
                  <a:pt x="580952" y="111099"/>
                </a:lnTo>
                <a:lnTo>
                  <a:pt x="579823" y="103135"/>
                </a:lnTo>
                <a:close/>
              </a:path>
              <a:path w="587375" h="122554">
                <a:moveTo>
                  <a:pt x="576564" y="47091"/>
                </a:moveTo>
                <a:lnTo>
                  <a:pt x="559429" y="47091"/>
                </a:lnTo>
                <a:lnTo>
                  <a:pt x="564398" y="49255"/>
                </a:lnTo>
                <a:lnTo>
                  <a:pt x="568086" y="53461"/>
                </a:lnTo>
                <a:lnTo>
                  <a:pt x="571621" y="57759"/>
                </a:lnTo>
                <a:lnTo>
                  <a:pt x="573542" y="63611"/>
                </a:lnTo>
                <a:lnTo>
                  <a:pt x="573542" y="71231"/>
                </a:lnTo>
                <a:lnTo>
                  <a:pt x="586294" y="71231"/>
                </a:lnTo>
                <a:lnTo>
                  <a:pt x="585826" y="63969"/>
                </a:lnTo>
                <a:lnTo>
                  <a:pt x="581190" y="52792"/>
                </a:lnTo>
                <a:lnTo>
                  <a:pt x="576564" y="470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191" name="object 23">
            <a:extLst>
              <a:ext uri="{FF2B5EF4-FFF2-40B4-BE49-F238E27FC236}">
                <a16:creationId xmlns:a16="http://schemas.microsoft.com/office/drawing/2014/main" id="{A30C3064-5B3A-45B5-B524-4C8BE0E997BD}"/>
              </a:ext>
            </a:extLst>
          </p:cNvPr>
          <p:cNvSpPr>
            <a:spLocks/>
          </p:cNvSpPr>
          <p:nvPr/>
        </p:nvSpPr>
        <p:spPr bwMode="auto">
          <a:xfrm>
            <a:off x="5626100" y="4545013"/>
            <a:ext cx="209550" cy="1763712"/>
          </a:xfrm>
          <a:custGeom>
            <a:avLst/>
            <a:gdLst>
              <a:gd name="T0" fmla="*/ 0 w 210185"/>
              <a:gd name="T1" fmla="*/ 1763267 h 1763395"/>
              <a:gd name="T2" fmla="*/ 0 w 210185"/>
              <a:gd name="T3" fmla="*/ 1763267 h 1763395"/>
              <a:gd name="T4" fmla="*/ 112458 w 210185"/>
              <a:gd name="T5" fmla="*/ 1763267 h 1763395"/>
              <a:gd name="T6" fmla="*/ 114299 w 210185"/>
              <a:gd name="T7" fmla="*/ 881633 h 1763395"/>
              <a:gd name="T8" fmla="*/ 129620 w 210185"/>
              <a:gd name="T9" fmla="*/ 881633 h 1763395"/>
              <a:gd name="T10" fmla="*/ 142089 w 210185"/>
              <a:gd name="T11" fmla="*/ 881633 h 1763395"/>
              <a:gd name="T12" fmla="*/ 152650 w 210185"/>
              <a:gd name="T13" fmla="*/ 881633 h 1763395"/>
              <a:gd name="T14" fmla="*/ 162242 w 210185"/>
              <a:gd name="T15" fmla="*/ 881633 h 1763395"/>
              <a:gd name="T16" fmla="*/ 171806 w 210185"/>
              <a:gd name="T17" fmla="*/ 881633 h 1763395"/>
              <a:gd name="T18" fmla="*/ 182283 w 210185"/>
              <a:gd name="T19" fmla="*/ 881633 h 1763395"/>
              <a:gd name="T20" fmla="*/ 194614 w 210185"/>
              <a:gd name="T21" fmla="*/ 881633 h 1763395"/>
              <a:gd name="T22" fmla="*/ 209739 w 210185"/>
              <a:gd name="T23" fmla="*/ 881633 h 1763395"/>
              <a:gd name="T24" fmla="*/ 191839 w 210185"/>
              <a:gd name="T25" fmla="*/ 881633 h 1763395"/>
              <a:gd name="T26" fmla="*/ 174025 w 210185"/>
              <a:gd name="T27" fmla="*/ 881633 h 1763395"/>
              <a:gd name="T28" fmla="*/ 157119 w 210185"/>
              <a:gd name="T29" fmla="*/ 881633 h 1763395"/>
              <a:gd name="T30" fmla="*/ 141943 w 210185"/>
              <a:gd name="T31" fmla="*/ 881633 h 1763395"/>
              <a:gd name="T32" fmla="*/ 129317 w 210185"/>
              <a:gd name="T33" fmla="*/ 881633 h 1763395"/>
              <a:gd name="T34" fmla="*/ 120063 w 210185"/>
              <a:gd name="T35" fmla="*/ 881633 h 1763395"/>
              <a:gd name="T36" fmla="*/ 115002 w 210185"/>
              <a:gd name="T37" fmla="*/ 881633 h 1763395"/>
              <a:gd name="T38" fmla="*/ 114299 w 210185"/>
              <a:gd name="T39" fmla="*/ 0 h 1763395"/>
              <a:gd name="T40" fmla="*/ 98979 w 210185"/>
              <a:gd name="T41" fmla="*/ 0 h 1763395"/>
              <a:gd name="T42" fmla="*/ 86510 w 210185"/>
              <a:gd name="T43" fmla="*/ 0 h 1763395"/>
              <a:gd name="T44" fmla="*/ 75949 w 210185"/>
              <a:gd name="T45" fmla="*/ 0 h 1763395"/>
              <a:gd name="T46" fmla="*/ 66357 w 210185"/>
              <a:gd name="T47" fmla="*/ 0 h 1763395"/>
              <a:gd name="T48" fmla="*/ 56793 w 210185"/>
              <a:gd name="T49" fmla="*/ 0 h 1763395"/>
              <a:gd name="T50" fmla="*/ 46316 w 210185"/>
              <a:gd name="T51" fmla="*/ 0 h 1763395"/>
              <a:gd name="T52" fmla="*/ 33985 w 210185"/>
              <a:gd name="T53" fmla="*/ 0 h 1763395"/>
              <a:gd name="T54" fmla="*/ 18860 w 210185"/>
              <a:gd name="T55" fmla="*/ 0 h 1763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0185" h="1763395">
                <a:moveTo>
                  <a:pt x="0" y="1763267"/>
                </a:moveTo>
                <a:lnTo>
                  <a:pt x="0" y="1763267"/>
                </a:lnTo>
                <a:lnTo>
                  <a:pt x="112458" y="1763267"/>
                </a:lnTo>
                <a:lnTo>
                  <a:pt x="114299" y="881633"/>
                </a:lnTo>
                <a:lnTo>
                  <a:pt x="129620" y="881633"/>
                </a:lnTo>
                <a:lnTo>
                  <a:pt x="142089" y="881633"/>
                </a:lnTo>
                <a:lnTo>
                  <a:pt x="152650" y="881633"/>
                </a:lnTo>
                <a:lnTo>
                  <a:pt x="162242" y="881633"/>
                </a:lnTo>
                <a:lnTo>
                  <a:pt x="171806" y="881633"/>
                </a:lnTo>
                <a:lnTo>
                  <a:pt x="182283" y="881633"/>
                </a:lnTo>
                <a:lnTo>
                  <a:pt x="194614" y="881633"/>
                </a:lnTo>
                <a:lnTo>
                  <a:pt x="209739" y="881633"/>
                </a:lnTo>
                <a:lnTo>
                  <a:pt x="191839" y="881633"/>
                </a:lnTo>
                <a:lnTo>
                  <a:pt x="174025" y="881633"/>
                </a:lnTo>
                <a:lnTo>
                  <a:pt x="157119" y="881633"/>
                </a:lnTo>
                <a:lnTo>
                  <a:pt x="141943" y="881633"/>
                </a:lnTo>
                <a:lnTo>
                  <a:pt x="129317" y="881633"/>
                </a:lnTo>
                <a:lnTo>
                  <a:pt x="120063" y="881633"/>
                </a:lnTo>
                <a:lnTo>
                  <a:pt x="115002" y="881633"/>
                </a:lnTo>
                <a:lnTo>
                  <a:pt x="114299" y="0"/>
                </a:lnTo>
                <a:lnTo>
                  <a:pt x="98979" y="0"/>
                </a:lnTo>
                <a:lnTo>
                  <a:pt x="86510" y="0"/>
                </a:lnTo>
                <a:lnTo>
                  <a:pt x="75949" y="0"/>
                </a:lnTo>
                <a:lnTo>
                  <a:pt x="66357" y="0"/>
                </a:lnTo>
                <a:lnTo>
                  <a:pt x="56793" y="0"/>
                </a:lnTo>
                <a:lnTo>
                  <a:pt x="46316" y="0"/>
                </a:lnTo>
                <a:lnTo>
                  <a:pt x="33985" y="0"/>
                </a:lnTo>
                <a:lnTo>
                  <a:pt x="18860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DB874F1-4474-4A35-8F6E-1CC5AA8AAB2E}"/>
              </a:ext>
            </a:extLst>
          </p:cNvPr>
          <p:cNvSpPr txBox="1"/>
          <p:nvPr/>
        </p:nvSpPr>
        <p:spPr>
          <a:xfrm>
            <a:off x="5906892" y="4644909"/>
            <a:ext cx="203835" cy="1607820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Managed</a:t>
            </a:r>
            <a:r>
              <a:rPr sz="1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193" name="object 25">
            <a:extLst>
              <a:ext uri="{FF2B5EF4-FFF2-40B4-BE49-F238E27FC236}">
                <a16:creationId xmlns:a16="http://schemas.microsoft.com/office/drawing/2014/main" id="{9409C7DF-09F2-4517-829F-4FDAF73C054E}"/>
              </a:ext>
            </a:extLst>
          </p:cNvPr>
          <p:cNvSpPr>
            <a:spLocks/>
          </p:cNvSpPr>
          <p:nvPr/>
        </p:nvSpPr>
        <p:spPr bwMode="auto">
          <a:xfrm>
            <a:off x="3797300" y="2314575"/>
            <a:ext cx="130175" cy="2198688"/>
          </a:xfrm>
          <a:custGeom>
            <a:avLst/>
            <a:gdLst>
              <a:gd name="T0" fmla="*/ 128513 w 128904"/>
              <a:gd name="T1" fmla="*/ 2199131 h 2199640"/>
              <a:gd name="T2" fmla="*/ 108359 w 128904"/>
              <a:gd name="T3" fmla="*/ 2199131 h 2199640"/>
              <a:gd name="T4" fmla="*/ 90671 w 128904"/>
              <a:gd name="T5" fmla="*/ 2199131 h 2199640"/>
              <a:gd name="T6" fmla="*/ 76380 w 128904"/>
              <a:gd name="T7" fmla="*/ 2199131 h 2199640"/>
              <a:gd name="T8" fmla="*/ 66414 w 128904"/>
              <a:gd name="T9" fmla="*/ 2199131 h 2199640"/>
              <a:gd name="T10" fmla="*/ 61706 w 128904"/>
              <a:gd name="T11" fmla="*/ 2199131 h 2199640"/>
              <a:gd name="T12" fmla="*/ 61457 w 128904"/>
              <a:gd name="T13" fmla="*/ 1099565 h 2199640"/>
              <a:gd name="T14" fmla="*/ 47202 w 128904"/>
              <a:gd name="T15" fmla="*/ 1099565 h 2199640"/>
              <a:gd name="T16" fmla="*/ 36662 w 128904"/>
              <a:gd name="T17" fmla="*/ 1099565 h 2199640"/>
              <a:gd name="T18" fmla="*/ 27104 w 128904"/>
              <a:gd name="T19" fmla="*/ 1099565 h 2199640"/>
              <a:gd name="T20" fmla="*/ 15794 w 128904"/>
              <a:gd name="T21" fmla="*/ 1099565 h 2199640"/>
              <a:gd name="T22" fmla="*/ 0 w 128904"/>
              <a:gd name="T23" fmla="*/ 1099565 h 2199640"/>
              <a:gd name="T24" fmla="*/ 19078 w 128904"/>
              <a:gd name="T25" fmla="*/ 1099565 h 2199640"/>
              <a:gd name="T26" fmla="*/ 36258 w 128904"/>
              <a:gd name="T27" fmla="*/ 1099565 h 2199640"/>
              <a:gd name="T28" fmla="*/ 50034 w 128904"/>
              <a:gd name="T29" fmla="*/ 1099565 h 2199640"/>
              <a:gd name="T30" fmla="*/ 58902 w 128904"/>
              <a:gd name="T31" fmla="*/ 1099565 h 2199640"/>
              <a:gd name="T32" fmla="*/ 61457 w 128904"/>
              <a:gd name="T33" fmla="*/ 0 h 2199640"/>
              <a:gd name="T34" fmla="*/ 75712 w 128904"/>
              <a:gd name="T35" fmla="*/ 0 h 2199640"/>
              <a:gd name="T36" fmla="*/ 86252 w 128904"/>
              <a:gd name="T37" fmla="*/ 0 h 2199640"/>
              <a:gd name="T38" fmla="*/ 95810 w 128904"/>
              <a:gd name="T39" fmla="*/ 0 h 2199640"/>
              <a:gd name="T40" fmla="*/ 107120 w 128904"/>
              <a:gd name="T41" fmla="*/ 0 h 2199640"/>
              <a:gd name="T42" fmla="*/ 122915 w 128904"/>
              <a:gd name="T43" fmla="*/ 0 h 2199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904" h="2199640">
                <a:moveTo>
                  <a:pt x="128513" y="2199131"/>
                </a:moveTo>
                <a:lnTo>
                  <a:pt x="108359" y="2199131"/>
                </a:lnTo>
                <a:lnTo>
                  <a:pt x="90671" y="2199131"/>
                </a:lnTo>
                <a:lnTo>
                  <a:pt x="76380" y="2199131"/>
                </a:lnTo>
                <a:lnTo>
                  <a:pt x="66414" y="2199131"/>
                </a:lnTo>
                <a:lnTo>
                  <a:pt x="61706" y="2199131"/>
                </a:lnTo>
                <a:lnTo>
                  <a:pt x="61457" y="1099565"/>
                </a:lnTo>
                <a:lnTo>
                  <a:pt x="47202" y="1099565"/>
                </a:lnTo>
                <a:lnTo>
                  <a:pt x="36662" y="1099565"/>
                </a:lnTo>
                <a:lnTo>
                  <a:pt x="27104" y="1099565"/>
                </a:lnTo>
                <a:lnTo>
                  <a:pt x="15794" y="1099565"/>
                </a:lnTo>
                <a:lnTo>
                  <a:pt x="0" y="1099565"/>
                </a:lnTo>
                <a:lnTo>
                  <a:pt x="19078" y="1099565"/>
                </a:lnTo>
                <a:lnTo>
                  <a:pt x="36258" y="1099565"/>
                </a:lnTo>
                <a:lnTo>
                  <a:pt x="50034" y="1099565"/>
                </a:lnTo>
                <a:lnTo>
                  <a:pt x="58902" y="1099565"/>
                </a:lnTo>
                <a:lnTo>
                  <a:pt x="61457" y="0"/>
                </a:lnTo>
                <a:lnTo>
                  <a:pt x="75712" y="0"/>
                </a:lnTo>
                <a:lnTo>
                  <a:pt x="86252" y="0"/>
                </a:lnTo>
                <a:lnTo>
                  <a:pt x="95810" y="0"/>
                </a:lnTo>
                <a:lnTo>
                  <a:pt x="107120" y="0"/>
                </a:lnTo>
                <a:lnTo>
                  <a:pt x="122915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6" name="object 26">
            <a:extLst>
              <a:ext uri="{FF2B5EF4-FFF2-40B4-BE49-F238E27FC236}">
                <a16:creationId xmlns:a16="http://schemas.microsoft.com/office/drawing/2014/main" id="{6174D467-F9ED-4E09-AD95-93E284B70A2D}"/>
              </a:ext>
            </a:extLst>
          </p:cNvPr>
          <p:cNvSpPr txBox="1"/>
          <p:nvPr/>
        </p:nvSpPr>
        <p:spPr>
          <a:xfrm>
            <a:off x="3367906" y="2639228"/>
            <a:ext cx="417195" cy="1513840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marR="5080" indent="1035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2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sca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esi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nt</a:t>
            </a:r>
            <a:r>
              <a:rPr sz="1400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35FE4D8F-0FA1-4F10-8E61-4CC9E1471BA3}"/>
              </a:ext>
            </a:extLst>
          </p:cNvPr>
          <p:cNvSpPr txBox="1"/>
          <p:nvPr/>
        </p:nvSpPr>
        <p:spPr>
          <a:xfrm>
            <a:off x="6494463" y="1689100"/>
            <a:ext cx="1136650" cy="4984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pc="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pc="-15" dirty="0">
                <a:solidFill>
                  <a:srgbClr val="FFFFFF"/>
                </a:solidFill>
                <a:latin typeface="Segoe UI Light"/>
                <a:cs typeface="Segoe UI Light"/>
              </a:rPr>
              <a:t>atform</a:t>
            </a:r>
            <a:endParaRPr>
              <a:latin typeface="Segoe UI Light"/>
              <a:cs typeface="Segoe UI Light"/>
            </a:endParaRPr>
          </a:p>
          <a:p>
            <a:pPr marL="12700" fontAlgn="auto">
              <a:spcBef>
                <a:spcPts val="5"/>
              </a:spcBef>
              <a:spcAft>
                <a:spcPts val="0"/>
              </a:spcAft>
              <a:defRPr/>
            </a:pPr>
            <a:r>
              <a:rPr sz="1600" spc="-5" dirty="0">
                <a:solidFill>
                  <a:srgbClr val="FFFFFF"/>
                </a:solidFill>
                <a:latin typeface="Segoe UI Light"/>
                <a:cs typeface="Segoe UI Light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1600" spc="8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vi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ce)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7196" name="object 28">
            <a:extLst>
              <a:ext uri="{FF2B5EF4-FFF2-40B4-BE49-F238E27FC236}">
                <a16:creationId xmlns:a16="http://schemas.microsoft.com/office/drawing/2014/main" id="{F113795F-BA90-4992-A5B6-B5464847E1A3}"/>
              </a:ext>
            </a:extLst>
          </p:cNvPr>
          <p:cNvSpPr>
            <a:spLocks/>
          </p:cNvSpPr>
          <p:nvPr/>
        </p:nvSpPr>
        <p:spPr bwMode="auto">
          <a:xfrm>
            <a:off x="8172450" y="3217863"/>
            <a:ext cx="204788" cy="3122612"/>
          </a:xfrm>
          <a:custGeom>
            <a:avLst/>
            <a:gdLst>
              <a:gd name="T0" fmla="*/ 0 w 205104"/>
              <a:gd name="T1" fmla="*/ 3122675 h 3122929"/>
              <a:gd name="T2" fmla="*/ 0 w 205104"/>
              <a:gd name="T3" fmla="*/ 3122675 h 3122929"/>
              <a:gd name="T4" fmla="*/ 104995 w 205104"/>
              <a:gd name="T5" fmla="*/ 3122675 h 3122929"/>
              <a:gd name="T6" fmla="*/ 105155 w 205104"/>
              <a:gd name="T7" fmla="*/ 1561337 h 3122929"/>
              <a:gd name="T8" fmla="*/ 120352 w 205104"/>
              <a:gd name="T9" fmla="*/ 1561337 h 3122929"/>
              <a:gd name="T10" fmla="*/ 132536 w 205104"/>
              <a:gd name="T11" fmla="*/ 1561337 h 3122929"/>
              <a:gd name="T12" fmla="*/ 142819 w 205104"/>
              <a:gd name="T13" fmla="*/ 1561337 h 3122929"/>
              <a:gd name="T14" fmla="*/ 152312 w 205104"/>
              <a:gd name="T15" fmla="*/ 1561337 h 3122929"/>
              <a:gd name="T16" fmla="*/ 162127 w 205104"/>
              <a:gd name="T17" fmla="*/ 1561337 h 3122929"/>
              <a:gd name="T18" fmla="*/ 173376 w 205104"/>
              <a:gd name="T19" fmla="*/ 1561337 h 3122929"/>
              <a:gd name="T20" fmla="*/ 187169 w 205104"/>
              <a:gd name="T21" fmla="*/ 1561337 h 3122929"/>
              <a:gd name="T22" fmla="*/ 204619 w 205104"/>
              <a:gd name="T23" fmla="*/ 1561337 h 3122929"/>
              <a:gd name="T24" fmla="*/ 184912 w 205104"/>
              <a:gd name="T25" fmla="*/ 1561337 h 3122929"/>
              <a:gd name="T26" fmla="*/ 166239 w 205104"/>
              <a:gd name="T27" fmla="*/ 1561337 h 3122929"/>
              <a:gd name="T28" fmla="*/ 149123 w 205104"/>
              <a:gd name="T29" fmla="*/ 1561337 h 3122929"/>
              <a:gd name="T30" fmla="*/ 134088 w 205104"/>
              <a:gd name="T31" fmla="*/ 1561337 h 3122929"/>
              <a:gd name="T32" fmla="*/ 121656 w 205104"/>
              <a:gd name="T33" fmla="*/ 1561337 h 3122929"/>
              <a:gd name="T34" fmla="*/ 112353 w 205104"/>
              <a:gd name="T35" fmla="*/ 1561337 h 3122929"/>
              <a:gd name="T36" fmla="*/ 106700 w 205104"/>
              <a:gd name="T37" fmla="*/ 1561337 h 3122929"/>
              <a:gd name="T38" fmla="*/ 105155 w 205104"/>
              <a:gd name="T39" fmla="*/ 0 h 3122929"/>
              <a:gd name="T40" fmla="*/ 89959 w 205104"/>
              <a:gd name="T41" fmla="*/ 0 h 3122929"/>
              <a:gd name="T42" fmla="*/ 77775 w 205104"/>
              <a:gd name="T43" fmla="*/ 0 h 3122929"/>
              <a:gd name="T44" fmla="*/ 67492 w 205104"/>
              <a:gd name="T45" fmla="*/ 0 h 3122929"/>
              <a:gd name="T46" fmla="*/ 57999 w 205104"/>
              <a:gd name="T47" fmla="*/ 0 h 3122929"/>
              <a:gd name="T48" fmla="*/ 48184 w 205104"/>
              <a:gd name="T49" fmla="*/ 0 h 3122929"/>
              <a:gd name="T50" fmla="*/ 36935 w 205104"/>
              <a:gd name="T51" fmla="*/ 0 h 3122929"/>
              <a:gd name="T52" fmla="*/ 23142 w 205104"/>
              <a:gd name="T53" fmla="*/ 0 h 3122929"/>
              <a:gd name="T54" fmla="*/ 5692 w 205104"/>
              <a:gd name="T55" fmla="*/ 0 h 3122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05104" h="3122929">
                <a:moveTo>
                  <a:pt x="0" y="3122675"/>
                </a:moveTo>
                <a:lnTo>
                  <a:pt x="0" y="3122675"/>
                </a:lnTo>
                <a:lnTo>
                  <a:pt x="104995" y="3122675"/>
                </a:lnTo>
                <a:lnTo>
                  <a:pt x="105155" y="1561337"/>
                </a:lnTo>
                <a:lnTo>
                  <a:pt x="120352" y="1561337"/>
                </a:lnTo>
                <a:lnTo>
                  <a:pt x="132536" y="1561337"/>
                </a:lnTo>
                <a:lnTo>
                  <a:pt x="142819" y="1561337"/>
                </a:lnTo>
                <a:lnTo>
                  <a:pt x="152312" y="1561337"/>
                </a:lnTo>
                <a:lnTo>
                  <a:pt x="162127" y="1561337"/>
                </a:lnTo>
                <a:lnTo>
                  <a:pt x="173376" y="1561337"/>
                </a:lnTo>
                <a:lnTo>
                  <a:pt x="187169" y="1561337"/>
                </a:lnTo>
                <a:lnTo>
                  <a:pt x="204619" y="1561337"/>
                </a:lnTo>
                <a:lnTo>
                  <a:pt x="184912" y="1561337"/>
                </a:lnTo>
                <a:lnTo>
                  <a:pt x="166239" y="1561337"/>
                </a:lnTo>
                <a:lnTo>
                  <a:pt x="149123" y="1561337"/>
                </a:lnTo>
                <a:lnTo>
                  <a:pt x="134088" y="1561337"/>
                </a:lnTo>
                <a:lnTo>
                  <a:pt x="121656" y="1561337"/>
                </a:lnTo>
                <a:lnTo>
                  <a:pt x="112353" y="1561337"/>
                </a:lnTo>
                <a:lnTo>
                  <a:pt x="106700" y="1561337"/>
                </a:lnTo>
                <a:lnTo>
                  <a:pt x="105155" y="0"/>
                </a:lnTo>
                <a:lnTo>
                  <a:pt x="89959" y="0"/>
                </a:lnTo>
                <a:lnTo>
                  <a:pt x="77775" y="0"/>
                </a:lnTo>
                <a:lnTo>
                  <a:pt x="67492" y="0"/>
                </a:lnTo>
                <a:lnTo>
                  <a:pt x="57999" y="0"/>
                </a:lnTo>
                <a:lnTo>
                  <a:pt x="48184" y="0"/>
                </a:lnTo>
                <a:lnTo>
                  <a:pt x="36935" y="0"/>
                </a:lnTo>
                <a:lnTo>
                  <a:pt x="23142" y="0"/>
                </a:lnTo>
                <a:lnTo>
                  <a:pt x="5692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626365E9-8922-4952-96EE-2E02DDA6658D}"/>
              </a:ext>
            </a:extLst>
          </p:cNvPr>
          <p:cNvSpPr txBox="1"/>
          <p:nvPr/>
        </p:nvSpPr>
        <p:spPr>
          <a:xfrm>
            <a:off x="8409937" y="3846488"/>
            <a:ext cx="417195" cy="190182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marR="5080" indent="13081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Scale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esi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nce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nageme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198" name="object 30">
            <a:extLst>
              <a:ext uri="{FF2B5EF4-FFF2-40B4-BE49-F238E27FC236}">
                <a16:creationId xmlns:a16="http://schemas.microsoft.com/office/drawing/2014/main" id="{8692DAA7-6154-43E1-B542-246AFFBAD536}"/>
              </a:ext>
            </a:extLst>
          </p:cNvPr>
          <p:cNvSpPr>
            <a:spLocks/>
          </p:cNvSpPr>
          <p:nvPr/>
        </p:nvSpPr>
        <p:spPr bwMode="auto">
          <a:xfrm>
            <a:off x="6383338" y="2293938"/>
            <a:ext cx="133350" cy="847725"/>
          </a:xfrm>
          <a:custGeom>
            <a:avLst/>
            <a:gdLst>
              <a:gd name="T0" fmla="*/ 134533 w 134620"/>
              <a:gd name="T1" fmla="*/ 847343 h 847725"/>
              <a:gd name="T2" fmla="*/ 134533 w 134620"/>
              <a:gd name="T3" fmla="*/ 847343 h 847725"/>
              <a:gd name="T4" fmla="*/ 61059 w 134620"/>
              <a:gd name="T5" fmla="*/ 847343 h 847725"/>
              <a:gd name="T6" fmla="*/ 58333 w 134620"/>
              <a:gd name="T7" fmla="*/ 423671 h 847725"/>
              <a:gd name="T8" fmla="*/ 0 w 134620"/>
              <a:gd name="T9" fmla="*/ 423671 h 847725"/>
              <a:gd name="T10" fmla="*/ 16750 w 134620"/>
              <a:gd name="T11" fmla="*/ 423671 h 847725"/>
              <a:gd name="T12" fmla="*/ 33609 w 134620"/>
              <a:gd name="T13" fmla="*/ 423671 h 847725"/>
              <a:gd name="T14" fmla="*/ 47844 w 134620"/>
              <a:gd name="T15" fmla="*/ 423671 h 847725"/>
              <a:gd name="T16" fmla="*/ 56719 w 134620"/>
              <a:gd name="T17" fmla="*/ 423671 h 847725"/>
              <a:gd name="T18" fmla="*/ 58333 w 134620"/>
              <a:gd name="T19" fmla="*/ 0 h 847725"/>
              <a:gd name="T20" fmla="*/ 72923 w 134620"/>
              <a:gd name="T21" fmla="*/ 0 h 847725"/>
              <a:gd name="T22" fmla="*/ 83934 w 134620"/>
              <a:gd name="T23" fmla="*/ 0 h 847725"/>
              <a:gd name="T24" fmla="*/ 93484 w 134620"/>
              <a:gd name="T25" fmla="*/ 0 h 847725"/>
              <a:gd name="T26" fmla="*/ 103690 w 134620"/>
              <a:gd name="T27" fmla="*/ 0 h 847725"/>
              <a:gd name="T28" fmla="*/ 116667 w 134620"/>
              <a:gd name="T29" fmla="*/ 0 h 847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4620" h="847725">
                <a:moveTo>
                  <a:pt x="134533" y="847343"/>
                </a:moveTo>
                <a:lnTo>
                  <a:pt x="134533" y="847343"/>
                </a:lnTo>
                <a:lnTo>
                  <a:pt x="61059" y="847343"/>
                </a:lnTo>
                <a:lnTo>
                  <a:pt x="58333" y="423671"/>
                </a:lnTo>
                <a:lnTo>
                  <a:pt x="0" y="423671"/>
                </a:lnTo>
                <a:lnTo>
                  <a:pt x="16750" y="423671"/>
                </a:lnTo>
                <a:lnTo>
                  <a:pt x="33609" y="423671"/>
                </a:lnTo>
                <a:lnTo>
                  <a:pt x="47844" y="423671"/>
                </a:lnTo>
                <a:lnTo>
                  <a:pt x="56719" y="423671"/>
                </a:lnTo>
                <a:lnTo>
                  <a:pt x="58333" y="0"/>
                </a:lnTo>
                <a:lnTo>
                  <a:pt x="72923" y="0"/>
                </a:lnTo>
                <a:lnTo>
                  <a:pt x="83934" y="0"/>
                </a:lnTo>
                <a:lnTo>
                  <a:pt x="93484" y="0"/>
                </a:lnTo>
                <a:lnTo>
                  <a:pt x="103690" y="0"/>
                </a:lnTo>
                <a:lnTo>
                  <a:pt x="116667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1" name="object 31">
            <a:extLst>
              <a:ext uri="{FF2B5EF4-FFF2-40B4-BE49-F238E27FC236}">
                <a16:creationId xmlns:a16="http://schemas.microsoft.com/office/drawing/2014/main" id="{9DC2283A-A6EF-446D-92E0-16B4170FAB7D}"/>
              </a:ext>
            </a:extLst>
          </p:cNvPr>
          <p:cNvSpPr txBox="1"/>
          <p:nvPr/>
        </p:nvSpPr>
        <p:spPr>
          <a:xfrm>
            <a:off x="6129396" y="2358307"/>
            <a:ext cx="203835" cy="99758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2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14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nage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200" name="object 32">
            <a:extLst>
              <a:ext uri="{FF2B5EF4-FFF2-40B4-BE49-F238E27FC236}">
                <a16:creationId xmlns:a16="http://schemas.microsoft.com/office/drawing/2014/main" id="{0F97062D-A489-4115-A5C4-7F6F4B016B3F}"/>
              </a:ext>
            </a:extLst>
          </p:cNvPr>
          <p:cNvSpPr>
            <a:spLocks/>
          </p:cNvSpPr>
          <p:nvPr/>
        </p:nvSpPr>
        <p:spPr bwMode="auto">
          <a:xfrm>
            <a:off x="6526213" y="5495925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1" name="object 33">
            <a:extLst>
              <a:ext uri="{FF2B5EF4-FFF2-40B4-BE49-F238E27FC236}">
                <a16:creationId xmlns:a16="http://schemas.microsoft.com/office/drawing/2014/main" id="{63DF2DEA-FE14-40E4-B3E3-65FF57535643}"/>
              </a:ext>
            </a:extLst>
          </p:cNvPr>
          <p:cNvSpPr>
            <a:spLocks/>
          </p:cNvSpPr>
          <p:nvPr/>
        </p:nvSpPr>
        <p:spPr bwMode="auto">
          <a:xfrm>
            <a:off x="7075488" y="5629275"/>
            <a:ext cx="541337" cy="155575"/>
          </a:xfrm>
          <a:custGeom>
            <a:avLst/>
            <a:gdLst>
              <a:gd name="T0" fmla="*/ 63772 w 542290"/>
              <a:gd name="T1" fmla="*/ 106954 h 154939"/>
              <a:gd name="T2" fmla="*/ 35173 w 542290"/>
              <a:gd name="T3" fmla="*/ 0 h 154939"/>
              <a:gd name="T4" fmla="*/ 883 w 542290"/>
              <a:gd name="T5" fmla="*/ 38791 h 154939"/>
              <a:gd name="T6" fmla="*/ 14081 w 542290"/>
              <a:gd name="T7" fmla="*/ 55363 h 154939"/>
              <a:gd name="T8" fmla="*/ 42671 w 542290"/>
              <a:gd name="T9" fmla="*/ 70890 h 154939"/>
              <a:gd name="T10" fmla="*/ 55747 w 542290"/>
              <a:gd name="T11" fmla="*/ 85941 h 154939"/>
              <a:gd name="T12" fmla="*/ 64251 w 542290"/>
              <a:gd name="T13" fmla="*/ 106430 h 154939"/>
              <a:gd name="T14" fmla="*/ 67421 w 542290"/>
              <a:gd name="T15" fmla="*/ 76666 h 154939"/>
              <a:gd name="T16" fmla="*/ 31760 w 542290"/>
              <a:gd name="T17" fmla="*/ 49877 h 154939"/>
              <a:gd name="T18" fmla="*/ 16001 w 542290"/>
              <a:gd name="T19" fmla="*/ 37206 h 154939"/>
              <a:gd name="T20" fmla="*/ 17891 w 542290"/>
              <a:gd name="T21" fmla="*/ 19336 h 154939"/>
              <a:gd name="T22" fmla="*/ 35935 w 542290"/>
              <a:gd name="T23" fmla="*/ 12216 h 154939"/>
              <a:gd name="T24" fmla="*/ 35935 w 542290"/>
              <a:gd name="T25" fmla="*/ 12216 h 154939"/>
              <a:gd name="T26" fmla="*/ 90159 w 542290"/>
              <a:gd name="T27" fmla="*/ 46125 h 154939"/>
              <a:gd name="T28" fmla="*/ 124084 w 542290"/>
              <a:gd name="T29" fmla="*/ 116372 h 154939"/>
              <a:gd name="T30" fmla="*/ 103388 w 542290"/>
              <a:gd name="T31" fmla="*/ 98014 h 154939"/>
              <a:gd name="T32" fmla="*/ 124084 w 542290"/>
              <a:gd name="T33" fmla="*/ 105122 h 154939"/>
              <a:gd name="T34" fmla="*/ 103388 w 542290"/>
              <a:gd name="T35" fmla="*/ 10524 h 154939"/>
              <a:gd name="T36" fmla="*/ 136492 w 542290"/>
              <a:gd name="T37" fmla="*/ 70690 h 154939"/>
              <a:gd name="T38" fmla="*/ 185758 w 542290"/>
              <a:gd name="T39" fmla="*/ 117949 h 154939"/>
              <a:gd name="T40" fmla="*/ 151119 w 542290"/>
              <a:gd name="T41" fmla="*/ 93942 h 154939"/>
              <a:gd name="T42" fmla="*/ 167639 w 542290"/>
              <a:gd name="T43" fmla="*/ 44043 h 154939"/>
              <a:gd name="T44" fmla="*/ 205021 w 542290"/>
              <a:gd name="T45" fmla="*/ 44043 h 154939"/>
              <a:gd name="T46" fmla="*/ 200405 w 542290"/>
              <a:gd name="T47" fmla="*/ 94204 h 154939"/>
              <a:gd name="T48" fmla="*/ 214909 w 542290"/>
              <a:gd name="T49" fmla="*/ 82292 h 154939"/>
              <a:gd name="T50" fmla="*/ 236860 w 542290"/>
              <a:gd name="T51" fmla="*/ 117171 h 154939"/>
              <a:gd name="T52" fmla="*/ 249935 w 542290"/>
              <a:gd name="T53" fmla="*/ 34875 h 154939"/>
              <a:gd name="T54" fmla="*/ 252221 w 542290"/>
              <a:gd name="T55" fmla="*/ 46043 h 154939"/>
              <a:gd name="T56" fmla="*/ 279653 w 542290"/>
              <a:gd name="T57" fmla="*/ 34552 h 154939"/>
              <a:gd name="T58" fmla="*/ 279653 w 542290"/>
              <a:gd name="T59" fmla="*/ 48222 h 154939"/>
              <a:gd name="T60" fmla="*/ 315585 w 542290"/>
              <a:gd name="T61" fmla="*/ 68479 h 154939"/>
              <a:gd name="T62" fmla="*/ 295534 w 542290"/>
              <a:gd name="T63" fmla="*/ 112587 h 154939"/>
              <a:gd name="T64" fmla="*/ 313060 w 542290"/>
              <a:gd name="T65" fmla="*/ 108015 h 154939"/>
              <a:gd name="T66" fmla="*/ 303641 w 542290"/>
              <a:gd name="T67" fmla="*/ 84987 h 154939"/>
              <a:gd name="T68" fmla="*/ 352867 w 542290"/>
              <a:gd name="T69" fmla="*/ 54925 h 154939"/>
              <a:gd name="T70" fmla="*/ 353423 w 542290"/>
              <a:gd name="T71" fmla="*/ 104311 h 154939"/>
              <a:gd name="T72" fmla="*/ 329824 w 542290"/>
              <a:gd name="T73" fmla="*/ 105716 h 154939"/>
              <a:gd name="T74" fmla="*/ 320742 w 542290"/>
              <a:gd name="T75" fmla="*/ 33064 h 154939"/>
              <a:gd name="T76" fmla="*/ 348328 w 542290"/>
              <a:gd name="T77" fmla="*/ 44118 h 154939"/>
              <a:gd name="T78" fmla="*/ 389423 w 542290"/>
              <a:gd name="T79" fmla="*/ 153714 h 154939"/>
              <a:gd name="T80" fmla="*/ 391197 w 542290"/>
              <a:gd name="T81" fmla="*/ 142402 h 154939"/>
              <a:gd name="T82" fmla="*/ 418948 w 542290"/>
              <a:gd name="T83" fmla="*/ 142148 h 154939"/>
              <a:gd name="T84" fmla="*/ 448817 w 542290"/>
              <a:gd name="T85" fmla="*/ 103348 h 154939"/>
              <a:gd name="T86" fmla="*/ 398400 w 542290"/>
              <a:gd name="T87" fmla="*/ 117426 h 154939"/>
              <a:gd name="T88" fmla="*/ 388619 w 542290"/>
              <a:gd name="T89" fmla="*/ 94286 h 154939"/>
              <a:gd name="T90" fmla="*/ 404225 w 542290"/>
              <a:gd name="T91" fmla="*/ 44043 h 154939"/>
              <a:gd name="T92" fmla="*/ 418978 w 542290"/>
              <a:gd name="T93" fmla="*/ 44043 h 154939"/>
              <a:gd name="T94" fmla="*/ 433334 w 542290"/>
              <a:gd name="T95" fmla="*/ 94881 h 154939"/>
              <a:gd name="T96" fmla="*/ 448817 w 542290"/>
              <a:gd name="T97" fmla="*/ 103348 h 154939"/>
              <a:gd name="T98" fmla="*/ 435620 w 542290"/>
              <a:gd name="T99" fmla="*/ 46293 h 154939"/>
              <a:gd name="T100" fmla="*/ 471866 w 542290"/>
              <a:gd name="T101" fmla="*/ 63749 h 154939"/>
              <a:gd name="T102" fmla="*/ 512804 w 542290"/>
              <a:gd name="T103" fmla="*/ 118938 h 154939"/>
              <a:gd name="T104" fmla="*/ 486796 w 542290"/>
              <a:gd name="T105" fmla="*/ 95548 h 154939"/>
              <a:gd name="T106" fmla="*/ 485272 w 542290"/>
              <a:gd name="T107" fmla="*/ 60972 h 154939"/>
              <a:gd name="T108" fmla="*/ 526770 w 542290"/>
              <a:gd name="T109" fmla="*/ 37904 h 154939"/>
              <a:gd name="T110" fmla="*/ 536020 w 542290"/>
              <a:gd name="T111" fmla="*/ 108015 h 154939"/>
              <a:gd name="T112" fmla="*/ 526785 w 542290"/>
              <a:gd name="T113" fmla="*/ 54614 h 154939"/>
              <a:gd name="T114" fmla="*/ 531750 w 542290"/>
              <a:gd name="T115" fmla="*/ 44043 h 154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42290" h="154939">
                <a:moveTo>
                  <a:pt x="0" y="96597"/>
                </a:moveTo>
                <a:lnTo>
                  <a:pt x="0" y="112504"/>
                </a:lnTo>
                <a:lnTo>
                  <a:pt x="1523" y="113525"/>
                </a:lnTo>
                <a:lnTo>
                  <a:pt x="27035" y="119100"/>
                </a:lnTo>
                <a:lnTo>
                  <a:pt x="34289" y="119100"/>
                </a:lnTo>
                <a:lnTo>
                  <a:pt x="63772" y="106954"/>
                </a:lnTo>
                <a:lnTo>
                  <a:pt x="28559" y="106954"/>
                </a:lnTo>
                <a:lnTo>
                  <a:pt x="25907" y="106716"/>
                </a:lnTo>
                <a:lnTo>
                  <a:pt x="1767" y="98203"/>
                </a:lnTo>
                <a:lnTo>
                  <a:pt x="0" y="96597"/>
                </a:lnTo>
                <a:close/>
              </a:path>
              <a:path w="542290" h="154939">
                <a:moveTo>
                  <a:pt x="51572" y="0"/>
                </a:moveTo>
                <a:lnTo>
                  <a:pt x="35173" y="0"/>
                </a:lnTo>
                <a:lnTo>
                  <a:pt x="30358" y="609"/>
                </a:lnTo>
                <a:lnTo>
                  <a:pt x="3688" y="17062"/>
                </a:lnTo>
                <a:lnTo>
                  <a:pt x="1280" y="20954"/>
                </a:lnTo>
                <a:lnTo>
                  <a:pt x="121" y="25526"/>
                </a:lnTo>
                <a:lnTo>
                  <a:pt x="121" y="35064"/>
                </a:lnTo>
                <a:lnTo>
                  <a:pt x="883" y="38791"/>
                </a:lnTo>
                <a:lnTo>
                  <a:pt x="2407" y="41983"/>
                </a:lnTo>
                <a:lnTo>
                  <a:pt x="3809" y="45174"/>
                </a:lnTo>
                <a:lnTo>
                  <a:pt x="5852" y="48030"/>
                </a:lnTo>
                <a:lnTo>
                  <a:pt x="8503" y="50541"/>
                </a:lnTo>
                <a:lnTo>
                  <a:pt x="11033" y="53056"/>
                </a:lnTo>
                <a:lnTo>
                  <a:pt x="14081" y="55363"/>
                </a:lnTo>
                <a:lnTo>
                  <a:pt x="20939" y="59545"/>
                </a:lnTo>
                <a:lnTo>
                  <a:pt x="24749" y="61603"/>
                </a:lnTo>
                <a:lnTo>
                  <a:pt x="32644" y="65568"/>
                </a:lnTo>
                <a:lnTo>
                  <a:pt x="36179" y="67415"/>
                </a:lnTo>
                <a:lnTo>
                  <a:pt x="39380" y="69153"/>
                </a:lnTo>
                <a:lnTo>
                  <a:pt x="42671" y="70890"/>
                </a:lnTo>
                <a:lnTo>
                  <a:pt x="45598" y="72713"/>
                </a:lnTo>
                <a:lnTo>
                  <a:pt x="50413" y="76510"/>
                </a:lnTo>
                <a:lnTo>
                  <a:pt x="52334" y="78617"/>
                </a:lnTo>
                <a:lnTo>
                  <a:pt x="53583" y="80927"/>
                </a:lnTo>
                <a:lnTo>
                  <a:pt x="54985" y="83237"/>
                </a:lnTo>
                <a:lnTo>
                  <a:pt x="55747" y="85941"/>
                </a:lnTo>
                <a:lnTo>
                  <a:pt x="55747" y="94835"/>
                </a:lnTo>
                <a:lnTo>
                  <a:pt x="53583" y="99264"/>
                </a:lnTo>
                <a:lnTo>
                  <a:pt x="45476" y="105418"/>
                </a:lnTo>
                <a:lnTo>
                  <a:pt x="39227" y="106954"/>
                </a:lnTo>
                <a:lnTo>
                  <a:pt x="63772" y="106954"/>
                </a:lnTo>
                <a:lnTo>
                  <a:pt x="64251" y="106430"/>
                </a:lnTo>
                <a:lnTo>
                  <a:pt x="66537" y="102501"/>
                </a:lnTo>
                <a:lnTo>
                  <a:pt x="68701" y="98560"/>
                </a:lnTo>
                <a:lnTo>
                  <a:pt x="69860" y="93762"/>
                </a:lnTo>
                <a:lnTo>
                  <a:pt x="69860" y="83798"/>
                </a:lnTo>
                <a:lnTo>
                  <a:pt x="69098" y="79988"/>
                </a:lnTo>
                <a:lnTo>
                  <a:pt x="67421" y="76666"/>
                </a:lnTo>
                <a:lnTo>
                  <a:pt x="65775" y="73344"/>
                </a:lnTo>
                <a:lnTo>
                  <a:pt x="63489" y="70320"/>
                </a:lnTo>
                <a:lnTo>
                  <a:pt x="60716" y="67592"/>
                </a:lnTo>
                <a:lnTo>
                  <a:pt x="58033" y="64855"/>
                </a:lnTo>
                <a:lnTo>
                  <a:pt x="35295" y="51697"/>
                </a:lnTo>
                <a:lnTo>
                  <a:pt x="31760" y="49877"/>
                </a:lnTo>
                <a:lnTo>
                  <a:pt x="28712" y="48222"/>
                </a:lnTo>
                <a:lnTo>
                  <a:pt x="25511" y="46555"/>
                </a:lnTo>
                <a:lnTo>
                  <a:pt x="22981" y="44839"/>
                </a:lnTo>
                <a:lnTo>
                  <a:pt x="18653" y="41303"/>
                </a:lnTo>
                <a:lnTo>
                  <a:pt x="17007" y="39340"/>
                </a:lnTo>
                <a:lnTo>
                  <a:pt x="16001" y="37206"/>
                </a:lnTo>
                <a:lnTo>
                  <a:pt x="14843" y="35064"/>
                </a:lnTo>
                <a:lnTo>
                  <a:pt x="14356" y="32516"/>
                </a:lnTo>
                <a:lnTo>
                  <a:pt x="14356" y="26407"/>
                </a:lnTo>
                <a:lnTo>
                  <a:pt x="14996" y="23731"/>
                </a:lnTo>
                <a:lnTo>
                  <a:pt x="16520" y="21540"/>
                </a:lnTo>
                <a:lnTo>
                  <a:pt x="17891" y="19336"/>
                </a:lnTo>
                <a:lnTo>
                  <a:pt x="19811" y="17538"/>
                </a:lnTo>
                <a:lnTo>
                  <a:pt x="22097" y="16157"/>
                </a:lnTo>
                <a:lnTo>
                  <a:pt x="24383" y="14752"/>
                </a:lnTo>
                <a:lnTo>
                  <a:pt x="27035" y="13752"/>
                </a:lnTo>
                <a:lnTo>
                  <a:pt x="32887" y="12515"/>
                </a:lnTo>
                <a:lnTo>
                  <a:pt x="35935" y="12216"/>
                </a:lnTo>
                <a:lnTo>
                  <a:pt x="65013" y="12216"/>
                </a:lnTo>
                <a:lnTo>
                  <a:pt x="65013" y="4084"/>
                </a:lnTo>
                <a:lnTo>
                  <a:pt x="59801" y="1359"/>
                </a:lnTo>
                <a:lnTo>
                  <a:pt x="51572" y="0"/>
                </a:lnTo>
                <a:close/>
              </a:path>
              <a:path w="542290" h="154939">
                <a:moveTo>
                  <a:pt x="65013" y="12216"/>
                </a:moveTo>
                <a:lnTo>
                  <a:pt x="35935" y="12216"/>
                </a:lnTo>
                <a:lnTo>
                  <a:pt x="40833" y="12243"/>
                </a:lnTo>
                <a:lnTo>
                  <a:pt x="54174" y="14206"/>
                </a:lnTo>
                <a:lnTo>
                  <a:pt x="65013" y="19278"/>
                </a:lnTo>
                <a:lnTo>
                  <a:pt x="65013" y="12216"/>
                </a:lnTo>
                <a:close/>
              </a:path>
              <a:path w="542290" h="154939">
                <a:moveTo>
                  <a:pt x="103388" y="46125"/>
                </a:moveTo>
                <a:lnTo>
                  <a:pt x="90159" y="46125"/>
                </a:lnTo>
                <a:lnTo>
                  <a:pt x="91166" y="104096"/>
                </a:lnTo>
                <a:lnTo>
                  <a:pt x="98160" y="115225"/>
                </a:lnTo>
                <a:lnTo>
                  <a:pt x="111770" y="118932"/>
                </a:lnTo>
                <a:lnTo>
                  <a:pt x="116829" y="118932"/>
                </a:lnTo>
                <a:lnTo>
                  <a:pt x="121036" y="118088"/>
                </a:lnTo>
                <a:lnTo>
                  <a:pt x="124084" y="116372"/>
                </a:lnTo>
                <a:lnTo>
                  <a:pt x="124084" y="107847"/>
                </a:lnTo>
                <a:lnTo>
                  <a:pt x="111130" y="107847"/>
                </a:lnTo>
                <a:lnTo>
                  <a:pt x="108082" y="106667"/>
                </a:lnTo>
                <a:lnTo>
                  <a:pt x="106161" y="104311"/>
                </a:lnTo>
                <a:lnTo>
                  <a:pt x="104272" y="101955"/>
                </a:lnTo>
                <a:lnTo>
                  <a:pt x="103388" y="98014"/>
                </a:lnTo>
                <a:lnTo>
                  <a:pt x="103388" y="46125"/>
                </a:lnTo>
                <a:close/>
              </a:path>
              <a:path w="542290" h="154939">
                <a:moveTo>
                  <a:pt x="124084" y="105122"/>
                </a:moveTo>
                <a:lnTo>
                  <a:pt x="121676" y="106929"/>
                </a:lnTo>
                <a:lnTo>
                  <a:pt x="118871" y="107847"/>
                </a:lnTo>
                <a:lnTo>
                  <a:pt x="124084" y="107847"/>
                </a:lnTo>
                <a:lnTo>
                  <a:pt x="124084" y="105122"/>
                </a:lnTo>
                <a:close/>
              </a:path>
              <a:path w="542290" h="154939">
                <a:moveTo>
                  <a:pt x="124084" y="34875"/>
                </a:moveTo>
                <a:lnTo>
                  <a:pt x="76078" y="34875"/>
                </a:lnTo>
                <a:lnTo>
                  <a:pt x="76078" y="46125"/>
                </a:lnTo>
                <a:lnTo>
                  <a:pt x="124084" y="46125"/>
                </a:lnTo>
                <a:lnTo>
                  <a:pt x="124084" y="34875"/>
                </a:lnTo>
                <a:close/>
              </a:path>
              <a:path w="542290" h="154939">
                <a:moveTo>
                  <a:pt x="103388" y="10524"/>
                </a:moveTo>
                <a:lnTo>
                  <a:pt x="90159" y="14776"/>
                </a:lnTo>
                <a:lnTo>
                  <a:pt x="90159" y="34875"/>
                </a:lnTo>
                <a:lnTo>
                  <a:pt x="103388" y="34875"/>
                </a:lnTo>
                <a:lnTo>
                  <a:pt x="103388" y="10524"/>
                </a:lnTo>
                <a:close/>
              </a:path>
              <a:path w="542290" h="154939">
                <a:moveTo>
                  <a:pt x="165187" y="34347"/>
                </a:moveTo>
                <a:lnTo>
                  <a:pt x="136492" y="70690"/>
                </a:lnTo>
                <a:lnTo>
                  <a:pt x="136448" y="88781"/>
                </a:lnTo>
                <a:lnTo>
                  <a:pt x="141222" y="100104"/>
                </a:lnTo>
                <a:lnTo>
                  <a:pt x="150406" y="111493"/>
                </a:lnTo>
                <a:lnTo>
                  <a:pt x="161586" y="117198"/>
                </a:lnTo>
                <a:lnTo>
                  <a:pt x="175138" y="119100"/>
                </a:lnTo>
                <a:lnTo>
                  <a:pt x="185758" y="117949"/>
                </a:lnTo>
                <a:lnTo>
                  <a:pt x="197083" y="113136"/>
                </a:lnTo>
                <a:lnTo>
                  <a:pt x="202975" y="108015"/>
                </a:lnTo>
                <a:lnTo>
                  <a:pt x="167761" y="108015"/>
                </a:lnTo>
                <a:lnTo>
                  <a:pt x="161147" y="105192"/>
                </a:lnTo>
                <a:lnTo>
                  <a:pt x="156088" y="99559"/>
                </a:lnTo>
                <a:lnTo>
                  <a:pt x="151119" y="93942"/>
                </a:lnTo>
                <a:lnTo>
                  <a:pt x="148741" y="86355"/>
                </a:lnTo>
                <a:lnTo>
                  <a:pt x="148711" y="66379"/>
                </a:lnTo>
                <a:lnTo>
                  <a:pt x="151119" y="58424"/>
                </a:lnTo>
                <a:lnTo>
                  <a:pt x="156088" y="52675"/>
                </a:lnTo>
                <a:lnTo>
                  <a:pt x="161025" y="46911"/>
                </a:lnTo>
                <a:lnTo>
                  <a:pt x="167639" y="44043"/>
                </a:lnTo>
                <a:lnTo>
                  <a:pt x="205021" y="44043"/>
                </a:lnTo>
                <a:lnTo>
                  <a:pt x="203570" y="42007"/>
                </a:lnTo>
                <a:lnTo>
                  <a:pt x="195404" y="37067"/>
                </a:lnTo>
                <a:lnTo>
                  <a:pt x="183228" y="34438"/>
                </a:lnTo>
                <a:lnTo>
                  <a:pt x="165187" y="34347"/>
                </a:lnTo>
                <a:close/>
              </a:path>
              <a:path w="542290" h="154939">
                <a:moveTo>
                  <a:pt x="205021" y="44043"/>
                </a:moveTo>
                <a:lnTo>
                  <a:pt x="184647" y="44043"/>
                </a:lnTo>
                <a:lnTo>
                  <a:pt x="191261" y="46829"/>
                </a:lnTo>
                <a:lnTo>
                  <a:pt x="200405" y="57960"/>
                </a:lnTo>
                <a:lnTo>
                  <a:pt x="202691" y="65900"/>
                </a:lnTo>
                <a:lnTo>
                  <a:pt x="202691" y="86355"/>
                </a:lnTo>
                <a:lnTo>
                  <a:pt x="200405" y="94204"/>
                </a:lnTo>
                <a:lnTo>
                  <a:pt x="191261" y="105241"/>
                </a:lnTo>
                <a:lnTo>
                  <a:pt x="184647" y="108015"/>
                </a:lnTo>
                <a:lnTo>
                  <a:pt x="202975" y="108015"/>
                </a:lnTo>
                <a:lnTo>
                  <a:pt x="207920" y="103717"/>
                </a:lnTo>
                <a:lnTo>
                  <a:pt x="212438" y="94811"/>
                </a:lnTo>
                <a:lnTo>
                  <a:pt x="214909" y="82292"/>
                </a:lnTo>
                <a:lnTo>
                  <a:pt x="215214" y="64591"/>
                </a:lnTo>
                <a:lnTo>
                  <a:pt x="211227" y="52755"/>
                </a:lnTo>
                <a:lnTo>
                  <a:pt x="205021" y="44043"/>
                </a:lnTo>
                <a:close/>
              </a:path>
              <a:path w="542290" h="154939">
                <a:moveTo>
                  <a:pt x="249935" y="34875"/>
                </a:moveTo>
                <a:lnTo>
                  <a:pt x="236860" y="34875"/>
                </a:lnTo>
                <a:lnTo>
                  <a:pt x="236860" y="117171"/>
                </a:lnTo>
                <a:lnTo>
                  <a:pt x="249935" y="117171"/>
                </a:lnTo>
                <a:lnTo>
                  <a:pt x="249935" y="66044"/>
                </a:lnTo>
                <a:lnTo>
                  <a:pt x="251825" y="58829"/>
                </a:lnTo>
                <a:lnTo>
                  <a:pt x="256852" y="51828"/>
                </a:lnTo>
                <a:lnTo>
                  <a:pt x="249935" y="51828"/>
                </a:lnTo>
                <a:lnTo>
                  <a:pt x="249935" y="34875"/>
                </a:lnTo>
                <a:close/>
              </a:path>
              <a:path w="542290" h="154939">
                <a:moveTo>
                  <a:pt x="275203" y="33421"/>
                </a:moveTo>
                <a:lnTo>
                  <a:pt x="267065" y="33421"/>
                </a:lnTo>
                <a:lnTo>
                  <a:pt x="262768" y="35051"/>
                </a:lnTo>
                <a:lnTo>
                  <a:pt x="258958" y="38292"/>
                </a:lnTo>
                <a:lnTo>
                  <a:pt x="255026" y="41528"/>
                </a:lnTo>
                <a:lnTo>
                  <a:pt x="252221" y="46043"/>
                </a:lnTo>
                <a:lnTo>
                  <a:pt x="250301" y="51828"/>
                </a:lnTo>
                <a:lnTo>
                  <a:pt x="256852" y="51828"/>
                </a:lnTo>
                <a:lnTo>
                  <a:pt x="259445" y="48222"/>
                </a:lnTo>
                <a:lnTo>
                  <a:pt x="264170" y="45567"/>
                </a:lnTo>
                <a:lnTo>
                  <a:pt x="279653" y="45567"/>
                </a:lnTo>
                <a:lnTo>
                  <a:pt x="279653" y="34552"/>
                </a:lnTo>
                <a:lnTo>
                  <a:pt x="277886" y="33802"/>
                </a:lnTo>
                <a:lnTo>
                  <a:pt x="275203" y="33421"/>
                </a:lnTo>
                <a:close/>
              </a:path>
              <a:path w="542290" h="154939">
                <a:moveTo>
                  <a:pt x="279653" y="45567"/>
                </a:moveTo>
                <a:lnTo>
                  <a:pt x="274076" y="45567"/>
                </a:lnTo>
                <a:lnTo>
                  <a:pt x="277367" y="46448"/>
                </a:lnTo>
                <a:lnTo>
                  <a:pt x="279653" y="48222"/>
                </a:lnTo>
                <a:lnTo>
                  <a:pt x="279653" y="45567"/>
                </a:lnTo>
                <a:close/>
              </a:path>
              <a:path w="542290" h="154939">
                <a:moveTo>
                  <a:pt x="348328" y="44118"/>
                </a:moveTo>
                <a:lnTo>
                  <a:pt x="325421" y="44118"/>
                </a:lnTo>
                <a:lnTo>
                  <a:pt x="336708" y="49930"/>
                </a:lnTo>
                <a:lnTo>
                  <a:pt x="340492" y="65007"/>
                </a:lnTo>
                <a:lnTo>
                  <a:pt x="315585" y="68479"/>
                </a:lnTo>
                <a:lnTo>
                  <a:pt x="300608" y="73157"/>
                </a:lnTo>
                <a:lnTo>
                  <a:pt x="291577" y="82099"/>
                </a:lnTo>
                <a:lnTo>
                  <a:pt x="288554" y="95310"/>
                </a:lnTo>
                <a:lnTo>
                  <a:pt x="288554" y="102488"/>
                </a:lnTo>
                <a:lnTo>
                  <a:pt x="290962" y="108252"/>
                </a:lnTo>
                <a:lnTo>
                  <a:pt x="295534" y="112587"/>
                </a:lnTo>
                <a:lnTo>
                  <a:pt x="300227" y="116933"/>
                </a:lnTo>
                <a:lnTo>
                  <a:pt x="306567" y="119100"/>
                </a:lnTo>
                <a:lnTo>
                  <a:pt x="319125" y="118841"/>
                </a:lnTo>
                <a:lnTo>
                  <a:pt x="331154" y="114358"/>
                </a:lnTo>
                <a:lnTo>
                  <a:pt x="336799" y="108015"/>
                </a:lnTo>
                <a:lnTo>
                  <a:pt x="313060" y="108015"/>
                </a:lnTo>
                <a:lnTo>
                  <a:pt x="309250" y="106740"/>
                </a:lnTo>
                <a:lnTo>
                  <a:pt x="306445" y="104192"/>
                </a:lnTo>
                <a:lnTo>
                  <a:pt x="303519" y="101644"/>
                </a:lnTo>
                <a:lnTo>
                  <a:pt x="302117" y="98358"/>
                </a:lnTo>
                <a:lnTo>
                  <a:pt x="302117" y="88821"/>
                </a:lnTo>
                <a:lnTo>
                  <a:pt x="303641" y="84987"/>
                </a:lnTo>
                <a:lnTo>
                  <a:pt x="306689" y="82808"/>
                </a:lnTo>
                <a:lnTo>
                  <a:pt x="309890" y="80640"/>
                </a:lnTo>
                <a:lnTo>
                  <a:pt x="314462" y="79129"/>
                </a:lnTo>
                <a:lnTo>
                  <a:pt x="340492" y="75535"/>
                </a:lnTo>
                <a:lnTo>
                  <a:pt x="353099" y="75535"/>
                </a:lnTo>
                <a:lnTo>
                  <a:pt x="352867" y="54925"/>
                </a:lnTo>
                <a:lnTo>
                  <a:pt x="348328" y="44118"/>
                </a:lnTo>
                <a:close/>
              </a:path>
              <a:path w="542290" h="154939">
                <a:moveTo>
                  <a:pt x="353423" y="104311"/>
                </a:moveTo>
                <a:lnTo>
                  <a:pt x="340492" y="104311"/>
                </a:lnTo>
                <a:lnTo>
                  <a:pt x="340492" y="117171"/>
                </a:lnTo>
                <a:lnTo>
                  <a:pt x="353567" y="117171"/>
                </a:lnTo>
                <a:lnTo>
                  <a:pt x="353423" y="104311"/>
                </a:lnTo>
                <a:close/>
              </a:path>
              <a:path w="542290" h="154939">
                <a:moveTo>
                  <a:pt x="353099" y="75535"/>
                </a:moveTo>
                <a:lnTo>
                  <a:pt x="340492" y="75535"/>
                </a:lnTo>
                <a:lnTo>
                  <a:pt x="340492" y="90751"/>
                </a:lnTo>
                <a:lnTo>
                  <a:pt x="338327" y="96560"/>
                </a:lnTo>
                <a:lnTo>
                  <a:pt x="333999" y="101144"/>
                </a:lnTo>
                <a:lnTo>
                  <a:pt x="329824" y="105716"/>
                </a:lnTo>
                <a:lnTo>
                  <a:pt x="324368" y="108015"/>
                </a:lnTo>
                <a:lnTo>
                  <a:pt x="336799" y="108015"/>
                </a:lnTo>
                <a:lnTo>
                  <a:pt x="340095" y="104311"/>
                </a:lnTo>
                <a:lnTo>
                  <a:pt x="353423" y="104311"/>
                </a:lnTo>
                <a:lnTo>
                  <a:pt x="353099" y="75535"/>
                </a:lnTo>
                <a:close/>
              </a:path>
              <a:path w="542290" h="154939">
                <a:moveTo>
                  <a:pt x="320742" y="33064"/>
                </a:moveTo>
                <a:lnTo>
                  <a:pt x="307966" y="35382"/>
                </a:lnTo>
                <a:lnTo>
                  <a:pt x="296661" y="40660"/>
                </a:lnTo>
                <a:lnTo>
                  <a:pt x="300773" y="51054"/>
                </a:lnTo>
                <a:lnTo>
                  <a:pt x="312001" y="45809"/>
                </a:lnTo>
                <a:lnTo>
                  <a:pt x="325421" y="44118"/>
                </a:lnTo>
                <a:lnTo>
                  <a:pt x="348328" y="44118"/>
                </a:lnTo>
                <a:lnTo>
                  <a:pt x="347741" y="42721"/>
                </a:lnTo>
                <a:lnTo>
                  <a:pt x="337205" y="35430"/>
                </a:lnTo>
                <a:lnTo>
                  <a:pt x="320742" y="33064"/>
                </a:lnTo>
                <a:close/>
              </a:path>
              <a:path w="542290" h="154939">
                <a:moveTo>
                  <a:pt x="378713" y="136946"/>
                </a:moveTo>
                <a:lnTo>
                  <a:pt x="381046" y="151217"/>
                </a:lnTo>
                <a:lnTo>
                  <a:pt x="389423" y="153714"/>
                </a:lnTo>
                <a:lnTo>
                  <a:pt x="401724" y="154815"/>
                </a:lnTo>
                <a:lnTo>
                  <a:pt x="420376" y="154253"/>
                </a:lnTo>
                <a:lnTo>
                  <a:pt x="432819" y="148901"/>
                </a:lnTo>
                <a:lnTo>
                  <a:pt x="437040" y="144598"/>
                </a:lnTo>
                <a:lnTo>
                  <a:pt x="403186" y="144598"/>
                </a:lnTo>
                <a:lnTo>
                  <a:pt x="391197" y="142402"/>
                </a:lnTo>
                <a:lnTo>
                  <a:pt x="378713" y="136946"/>
                </a:lnTo>
                <a:close/>
              </a:path>
              <a:path w="542290" h="154939">
                <a:moveTo>
                  <a:pt x="448817" y="103348"/>
                </a:moveTo>
                <a:lnTo>
                  <a:pt x="435620" y="103348"/>
                </a:lnTo>
                <a:lnTo>
                  <a:pt x="434744" y="122308"/>
                </a:lnTo>
                <a:lnTo>
                  <a:pt x="429387" y="134717"/>
                </a:lnTo>
                <a:lnTo>
                  <a:pt x="418948" y="142148"/>
                </a:lnTo>
                <a:lnTo>
                  <a:pt x="403186" y="144598"/>
                </a:lnTo>
                <a:lnTo>
                  <a:pt x="437040" y="144598"/>
                </a:lnTo>
                <a:lnTo>
                  <a:pt x="441707" y="139839"/>
                </a:lnTo>
                <a:lnTo>
                  <a:pt x="447040" y="127064"/>
                </a:lnTo>
                <a:lnTo>
                  <a:pt x="448817" y="110575"/>
                </a:lnTo>
                <a:lnTo>
                  <a:pt x="448817" y="103348"/>
                </a:lnTo>
                <a:close/>
              </a:path>
              <a:path w="542290" h="154939">
                <a:moveTo>
                  <a:pt x="401390" y="33992"/>
                </a:moveTo>
                <a:lnTo>
                  <a:pt x="374088" y="72064"/>
                </a:lnTo>
                <a:lnTo>
                  <a:pt x="374032" y="89988"/>
                </a:lnTo>
                <a:lnTo>
                  <a:pt x="378571" y="101276"/>
                </a:lnTo>
                <a:lnTo>
                  <a:pt x="387728" y="113111"/>
                </a:lnTo>
                <a:lnTo>
                  <a:pt x="398400" y="117426"/>
                </a:lnTo>
                <a:lnTo>
                  <a:pt x="414656" y="118382"/>
                </a:lnTo>
                <a:lnTo>
                  <a:pt x="426416" y="113300"/>
                </a:lnTo>
                <a:lnTo>
                  <a:pt x="431094" y="108015"/>
                </a:lnTo>
                <a:lnTo>
                  <a:pt x="403341" y="108015"/>
                </a:lnTo>
                <a:lnTo>
                  <a:pt x="397520" y="105265"/>
                </a:lnTo>
                <a:lnTo>
                  <a:pt x="388619" y="94286"/>
                </a:lnTo>
                <a:lnTo>
                  <a:pt x="386455" y="86953"/>
                </a:lnTo>
                <a:lnTo>
                  <a:pt x="386457" y="77305"/>
                </a:lnTo>
                <a:lnTo>
                  <a:pt x="388222" y="63391"/>
                </a:lnTo>
                <a:lnTo>
                  <a:pt x="393313" y="52925"/>
                </a:lnTo>
                <a:lnTo>
                  <a:pt x="397885" y="46994"/>
                </a:lnTo>
                <a:lnTo>
                  <a:pt x="404225" y="44043"/>
                </a:lnTo>
                <a:lnTo>
                  <a:pt x="433532" y="44043"/>
                </a:lnTo>
                <a:lnTo>
                  <a:pt x="429169" y="39343"/>
                </a:lnTo>
                <a:lnTo>
                  <a:pt x="418448" y="34829"/>
                </a:lnTo>
                <a:lnTo>
                  <a:pt x="401390" y="33992"/>
                </a:lnTo>
                <a:close/>
              </a:path>
              <a:path w="542290" h="154939">
                <a:moveTo>
                  <a:pt x="433532" y="44043"/>
                </a:moveTo>
                <a:lnTo>
                  <a:pt x="418978" y="44043"/>
                </a:lnTo>
                <a:lnTo>
                  <a:pt x="424555" y="46363"/>
                </a:lnTo>
                <a:lnTo>
                  <a:pt x="429005" y="51032"/>
                </a:lnTo>
                <a:lnTo>
                  <a:pt x="433334" y="55686"/>
                </a:lnTo>
                <a:lnTo>
                  <a:pt x="435620" y="61283"/>
                </a:lnTo>
                <a:lnTo>
                  <a:pt x="435620" y="88166"/>
                </a:lnTo>
                <a:lnTo>
                  <a:pt x="433334" y="94881"/>
                </a:lnTo>
                <a:lnTo>
                  <a:pt x="428609" y="100132"/>
                </a:lnTo>
                <a:lnTo>
                  <a:pt x="424037" y="105384"/>
                </a:lnTo>
                <a:lnTo>
                  <a:pt x="417941" y="108015"/>
                </a:lnTo>
                <a:lnTo>
                  <a:pt x="431094" y="108015"/>
                </a:lnTo>
                <a:lnTo>
                  <a:pt x="435223" y="103348"/>
                </a:lnTo>
                <a:lnTo>
                  <a:pt x="448817" y="103348"/>
                </a:lnTo>
                <a:lnTo>
                  <a:pt x="448817" y="46293"/>
                </a:lnTo>
                <a:lnTo>
                  <a:pt x="435620" y="46293"/>
                </a:lnTo>
                <a:lnTo>
                  <a:pt x="433532" y="44043"/>
                </a:lnTo>
                <a:close/>
              </a:path>
              <a:path w="542290" h="154939">
                <a:moveTo>
                  <a:pt x="448817" y="34875"/>
                </a:moveTo>
                <a:lnTo>
                  <a:pt x="435620" y="34875"/>
                </a:lnTo>
                <a:lnTo>
                  <a:pt x="435620" y="46293"/>
                </a:lnTo>
                <a:lnTo>
                  <a:pt x="448817" y="46293"/>
                </a:lnTo>
                <a:lnTo>
                  <a:pt x="448817" y="34875"/>
                </a:lnTo>
                <a:close/>
              </a:path>
              <a:path w="542290" h="154939">
                <a:moveTo>
                  <a:pt x="498336" y="34437"/>
                </a:moveTo>
                <a:lnTo>
                  <a:pt x="487830" y="40288"/>
                </a:lnTo>
                <a:lnTo>
                  <a:pt x="476226" y="52166"/>
                </a:lnTo>
                <a:lnTo>
                  <a:pt x="471866" y="63749"/>
                </a:lnTo>
                <a:lnTo>
                  <a:pt x="470418" y="78129"/>
                </a:lnTo>
                <a:lnTo>
                  <a:pt x="471990" y="90148"/>
                </a:lnTo>
                <a:lnTo>
                  <a:pt x="476869" y="101428"/>
                </a:lnTo>
                <a:lnTo>
                  <a:pt x="486182" y="112953"/>
                </a:lnTo>
                <a:lnTo>
                  <a:pt x="497173" y="117523"/>
                </a:lnTo>
                <a:lnTo>
                  <a:pt x="512804" y="118938"/>
                </a:lnTo>
                <a:lnTo>
                  <a:pt x="525881" y="116523"/>
                </a:lnTo>
                <a:lnTo>
                  <a:pt x="536447" y="111230"/>
                </a:lnTo>
                <a:lnTo>
                  <a:pt x="536020" y="108015"/>
                </a:lnTo>
                <a:lnTo>
                  <a:pt x="502676" y="108015"/>
                </a:lnTo>
                <a:lnTo>
                  <a:pt x="496183" y="105524"/>
                </a:lnTo>
                <a:lnTo>
                  <a:pt x="486796" y="95548"/>
                </a:lnTo>
                <a:lnTo>
                  <a:pt x="484388" y="88477"/>
                </a:lnTo>
                <a:lnTo>
                  <a:pt x="484113" y="79321"/>
                </a:lnTo>
                <a:lnTo>
                  <a:pt x="542147" y="79321"/>
                </a:lnTo>
                <a:lnTo>
                  <a:pt x="541438" y="68141"/>
                </a:lnTo>
                <a:lnTo>
                  <a:pt x="484235" y="68141"/>
                </a:lnTo>
                <a:lnTo>
                  <a:pt x="485272" y="60972"/>
                </a:lnTo>
                <a:lnTo>
                  <a:pt x="487923" y="55150"/>
                </a:lnTo>
                <a:lnTo>
                  <a:pt x="492251" y="50709"/>
                </a:lnTo>
                <a:lnTo>
                  <a:pt x="496702" y="46268"/>
                </a:lnTo>
                <a:lnTo>
                  <a:pt x="501914" y="44043"/>
                </a:lnTo>
                <a:lnTo>
                  <a:pt x="531750" y="44043"/>
                </a:lnTo>
                <a:lnTo>
                  <a:pt x="526770" y="37904"/>
                </a:lnTo>
                <a:lnTo>
                  <a:pt x="515742" y="34596"/>
                </a:lnTo>
                <a:lnTo>
                  <a:pt x="498336" y="34437"/>
                </a:lnTo>
                <a:close/>
              </a:path>
              <a:path w="542290" h="154939">
                <a:moveTo>
                  <a:pt x="534951" y="99982"/>
                </a:moveTo>
                <a:lnTo>
                  <a:pt x="523439" y="106005"/>
                </a:lnTo>
                <a:lnTo>
                  <a:pt x="510905" y="108015"/>
                </a:lnTo>
                <a:lnTo>
                  <a:pt x="536020" y="108015"/>
                </a:lnTo>
                <a:lnTo>
                  <a:pt x="534951" y="99982"/>
                </a:lnTo>
                <a:close/>
              </a:path>
              <a:path w="542290" h="154939">
                <a:moveTo>
                  <a:pt x="531750" y="44043"/>
                </a:moveTo>
                <a:lnTo>
                  <a:pt x="514593" y="44043"/>
                </a:lnTo>
                <a:lnTo>
                  <a:pt x="519562" y="46149"/>
                </a:lnTo>
                <a:lnTo>
                  <a:pt x="523250" y="50377"/>
                </a:lnTo>
                <a:lnTo>
                  <a:pt x="526785" y="54614"/>
                </a:lnTo>
                <a:lnTo>
                  <a:pt x="528706" y="60545"/>
                </a:lnTo>
                <a:lnTo>
                  <a:pt x="528706" y="68141"/>
                </a:lnTo>
                <a:lnTo>
                  <a:pt x="541438" y="68141"/>
                </a:lnTo>
                <a:lnTo>
                  <a:pt x="540980" y="60923"/>
                </a:lnTo>
                <a:lnTo>
                  <a:pt x="536364" y="49730"/>
                </a:lnTo>
                <a:lnTo>
                  <a:pt x="531750" y="440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2" name="object 34">
            <a:extLst>
              <a:ext uri="{FF2B5EF4-FFF2-40B4-BE49-F238E27FC236}">
                <a16:creationId xmlns:a16="http://schemas.microsoft.com/office/drawing/2014/main" id="{A15D509D-C955-436F-8422-D63B50909172}"/>
              </a:ext>
            </a:extLst>
          </p:cNvPr>
          <p:cNvSpPr>
            <a:spLocks/>
          </p:cNvSpPr>
          <p:nvPr/>
        </p:nvSpPr>
        <p:spPr bwMode="auto">
          <a:xfrm>
            <a:off x="6526213" y="5041900"/>
            <a:ext cx="1636712" cy="379413"/>
          </a:xfrm>
          <a:custGeom>
            <a:avLst/>
            <a:gdLst>
              <a:gd name="T0" fmla="*/ 0 w 1637029"/>
              <a:gd name="T1" fmla="*/ 379475 h 379729"/>
              <a:gd name="T2" fmla="*/ 1636775 w 1637029"/>
              <a:gd name="T3" fmla="*/ 379475 h 379729"/>
              <a:gd name="T4" fmla="*/ 1636775 w 1637029"/>
              <a:gd name="T5" fmla="*/ 0 h 379729"/>
              <a:gd name="T6" fmla="*/ 0 w 1637029"/>
              <a:gd name="T7" fmla="*/ 0 h 379729"/>
              <a:gd name="T8" fmla="*/ 0 w 1637029"/>
              <a:gd name="T9" fmla="*/ 379475 h 37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79729">
                <a:moveTo>
                  <a:pt x="0" y="379475"/>
                </a:moveTo>
                <a:lnTo>
                  <a:pt x="1636775" y="379475"/>
                </a:lnTo>
                <a:lnTo>
                  <a:pt x="1636775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3" name="object 35">
            <a:extLst>
              <a:ext uri="{FF2B5EF4-FFF2-40B4-BE49-F238E27FC236}">
                <a16:creationId xmlns:a16="http://schemas.microsoft.com/office/drawing/2014/main" id="{28711A58-FE40-488C-8F69-3A54E8724A12}"/>
              </a:ext>
            </a:extLst>
          </p:cNvPr>
          <p:cNvSpPr>
            <a:spLocks/>
          </p:cNvSpPr>
          <p:nvPr/>
        </p:nvSpPr>
        <p:spPr bwMode="auto">
          <a:xfrm>
            <a:off x="7088188" y="5175250"/>
            <a:ext cx="512762" cy="119063"/>
          </a:xfrm>
          <a:custGeom>
            <a:avLst/>
            <a:gdLst>
              <a:gd name="T0" fmla="*/ 19415 w 512445"/>
              <a:gd name="T1" fmla="*/ 118372 h 119379"/>
              <a:gd name="T2" fmla="*/ 28559 w 512445"/>
              <a:gd name="T3" fmla="*/ 106942 h 119379"/>
              <a:gd name="T4" fmla="*/ 1889 w 512445"/>
              <a:gd name="T5" fmla="*/ 98179 h 119379"/>
              <a:gd name="T6" fmla="*/ 25511 w 512445"/>
              <a:gd name="T7" fmla="*/ 1786 h 119379"/>
              <a:gd name="T8" fmla="*/ 5974 w 512445"/>
              <a:gd name="T9" fmla="*/ 13216 h 119379"/>
              <a:gd name="T10" fmla="*/ 883 w 512445"/>
              <a:gd name="T11" fmla="*/ 38743 h 119379"/>
              <a:gd name="T12" fmla="*/ 14081 w 512445"/>
              <a:gd name="T13" fmla="*/ 55376 h 119379"/>
              <a:gd name="T14" fmla="*/ 36179 w 512445"/>
              <a:gd name="T15" fmla="*/ 67436 h 119379"/>
              <a:gd name="T16" fmla="*/ 39227 w 512445"/>
              <a:gd name="T17" fmla="*/ 106942 h 119379"/>
              <a:gd name="T18" fmla="*/ 69860 w 512445"/>
              <a:gd name="T19" fmla="*/ 93725 h 119379"/>
              <a:gd name="T20" fmla="*/ 47365 w 512445"/>
              <a:gd name="T21" fmla="*/ 57793 h 119379"/>
              <a:gd name="T22" fmla="*/ 28712 w 512445"/>
              <a:gd name="T23" fmla="*/ 48137 h 119379"/>
              <a:gd name="T24" fmla="*/ 16001 w 512445"/>
              <a:gd name="T25" fmla="*/ 37219 h 119379"/>
              <a:gd name="T26" fmla="*/ 65013 w 512445"/>
              <a:gd name="T27" fmla="*/ 12191 h 119379"/>
              <a:gd name="T28" fmla="*/ 35935 w 512445"/>
              <a:gd name="T29" fmla="*/ 12191 h 119379"/>
              <a:gd name="T30" fmla="*/ 112759 w 512445"/>
              <a:gd name="T31" fmla="*/ 34396 h 119379"/>
              <a:gd name="T32" fmla="*/ 86538 w 512445"/>
              <a:gd name="T33" fmla="*/ 90135 h 119379"/>
              <a:gd name="T34" fmla="*/ 140444 w 512445"/>
              <a:gd name="T35" fmla="*/ 116525 h 119379"/>
              <a:gd name="T36" fmla="*/ 105917 w 512445"/>
              <a:gd name="T37" fmla="*/ 100465 h 119379"/>
              <a:gd name="T38" fmla="*/ 155994 w 512445"/>
              <a:gd name="T39" fmla="*/ 68080 h 119379"/>
              <a:gd name="T40" fmla="*/ 111130 w 512445"/>
              <a:gd name="T41" fmla="*/ 46232 h 119379"/>
              <a:gd name="T42" fmla="*/ 112759 w 512445"/>
              <a:gd name="T43" fmla="*/ 34396 h 119379"/>
              <a:gd name="T44" fmla="*/ 149413 w 512445"/>
              <a:gd name="T45" fmla="*/ 100006 h 119379"/>
              <a:gd name="T46" fmla="*/ 141213 w 512445"/>
              <a:gd name="T47" fmla="*/ 54614 h 119379"/>
              <a:gd name="T48" fmla="*/ 150839 w 512445"/>
              <a:gd name="T49" fmla="*/ 49662 h 119379"/>
              <a:gd name="T50" fmla="*/ 189097 w 512445"/>
              <a:gd name="T51" fmla="*/ 117098 h 119379"/>
              <a:gd name="T52" fmla="*/ 189097 w 512445"/>
              <a:gd name="T53" fmla="*/ 34802 h 119379"/>
              <a:gd name="T54" fmla="*/ 191261 w 512445"/>
              <a:gd name="T55" fmla="*/ 45982 h 119379"/>
              <a:gd name="T56" fmla="*/ 218815 w 512445"/>
              <a:gd name="T57" fmla="*/ 45601 h 119379"/>
              <a:gd name="T58" fmla="*/ 213116 w 512445"/>
              <a:gd name="T59" fmla="*/ 45601 h 119379"/>
              <a:gd name="T60" fmla="*/ 227716 w 512445"/>
              <a:gd name="T61" fmla="*/ 34802 h 119379"/>
              <a:gd name="T62" fmla="*/ 265541 w 512445"/>
              <a:gd name="T63" fmla="*/ 102869 h 119379"/>
              <a:gd name="T64" fmla="*/ 290687 w 512445"/>
              <a:gd name="T65" fmla="*/ 34802 h 119379"/>
              <a:gd name="T66" fmla="*/ 276137 w 512445"/>
              <a:gd name="T67" fmla="*/ 106180 h 119379"/>
              <a:gd name="T68" fmla="*/ 313451 w 512445"/>
              <a:gd name="T69" fmla="*/ 63746 h 119379"/>
              <a:gd name="T70" fmla="*/ 338767 w 512445"/>
              <a:gd name="T71" fmla="*/ 117545 h 119379"/>
              <a:gd name="T72" fmla="*/ 344180 w 512445"/>
              <a:gd name="T73" fmla="*/ 107954 h 119379"/>
              <a:gd name="T74" fmla="*/ 325617 w 512445"/>
              <a:gd name="T75" fmla="*/ 79247 h 119379"/>
              <a:gd name="T76" fmla="*/ 329427 w 512445"/>
              <a:gd name="T77" fmla="*/ 55126 h 119379"/>
              <a:gd name="T78" fmla="*/ 368330 w 512445"/>
              <a:gd name="T79" fmla="*/ 37881 h 119379"/>
              <a:gd name="T80" fmla="*/ 352409 w 512445"/>
              <a:gd name="T81" fmla="*/ 107954 h 119379"/>
              <a:gd name="T82" fmla="*/ 361066 w 512445"/>
              <a:gd name="T83" fmla="*/ 46100 h 119379"/>
              <a:gd name="T84" fmla="*/ 383070 w 512445"/>
              <a:gd name="T85" fmla="*/ 68080 h 119379"/>
              <a:gd name="T86" fmla="*/ 402976 w 512445"/>
              <a:gd name="T87" fmla="*/ 34802 h 119379"/>
              <a:gd name="T88" fmla="*/ 422933 w 512445"/>
              <a:gd name="T89" fmla="*/ 51815 h 119379"/>
              <a:gd name="T90" fmla="*/ 428884 w 512445"/>
              <a:gd name="T91" fmla="*/ 35051 h 119379"/>
              <a:gd name="T92" fmla="*/ 425561 w 512445"/>
              <a:gd name="T93" fmla="*/ 48137 h 119379"/>
              <a:gd name="T94" fmla="*/ 441441 w 512445"/>
              <a:gd name="T95" fmla="*/ 33409 h 119379"/>
              <a:gd name="T96" fmla="*/ 445891 w 512445"/>
              <a:gd name="T97" fmla="*/ 45601 h 119379"/>
              <a:gd name="T98" fmla="*/ 483748 w 512445"/>
              <a:gd name="T99" fmla="*/ 119134 h 119379"/>
              <a:gd name="T100" fmla="*/ 502036 w 512445"/>
              <a:gd name="T101" fmla="*/ 113156 h 119379"/>
              <a:gd name="T102" fmla="*/ 464576 w 512445"/>
              <a:gd name="T103" fmla="*/ 105287 h 119379"/>
              <a:gd name="T104" fmla="*/ 460247 w 512445"/>
              <a:gd name="T105" fmla="*/ 46481 h 119379"/>
              <a:gd name="T106" fmla="*/ 464941 w 512445"/>
              <a:gd name="T107" fmla="*/ 73151 h 119379"/>
              <a:gd name="T108" fmla="*/ 492617 w 512445"/>
              <a:gd name="T109" fmla="*/ 107954 h 119379"/>
              <a:gd name="T110" fmla="*/ 511942 w 512445"/>
              <a:gd name="T111" fmla="*/ 91820 h 119379"/>
              <a:gd name="T112" fmla="*/ 505571 w 512445"/>
              <a:gd name="T113" fmla="*/ 80141 h 119379"/>
              <a:gd name="T114" fmla="*/ 492130 w 512445"/>
              <a:gd name="T115" fmla="*/ 72271 h 119379"/>
              <a:gd name="T116" fmla="*/ 478901 w 512445"/>
              <a:gd name="T117" fmla="*/ 66937 h 119379"/>
              <a:gd name="T118" fmla="*/ 471434 w 512445"/>
              <a:gd name="T119" fmla="*/ 59567 h 119379"/>
              <a:gd name="T120" fmla="*/ 472958 w 512445"/>
              <a:gd name="T121" fmla="*/ 49411 h 119379"/>
              <a:gd name="T122" fmla="*/ 496183 w 512445"/>
              <a:gd name="T123" fmla="*/ 32897 h 119379"/>
              <a:gd name="T124" fmla="*/ 508253 w 512445"/>
              <a:gd name="T125" fmla="*/ 44077 h 119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2445" h="119379">
                <a:moveTo>
                  <a:pt x="0" y="96524"/>
                </a:moveTo>
                <a:lnTo>
                  <a:pt x="0" y="112526"/>
                </a:lnTo>
                <a:lnTo>
                  <a:pt x="1523" y="113537"/>
                </a:lnTo>
                <a:lnTo>
                  <a:pt x="16763" y="117860"/>
                </a:lnTo>
                <a:lnTo>
                  <a:pt x="19415" y="118372"/>
                </a:lnTo>
                <a:lnTo>
                  <a:pt x="24749" y="118871"/>
                </a:lnTo>
                <a:lnTo>
                  <a:pt x="27035" y="119134"/>
                </a:lnTo>
                <a:lnTo>
                  <a:pt x="34411" y="119134"/>
                </a:lnTo>
                <a:lnTo>
                  <a:pt x="63780" y="106942"/>
                </a:lnTo>
                <a:lnTo>
                  <a:pt x="28559" y="106942"/>
                </a:lnTo>
                <a:lnTo>
                  <a:pt x="25907" y="106679"/>
                </a:lnTo>
                <a:lnTo>
                  <a:pt x="23103" y="106180"/>
                </a:lnTo>
                <a:lnTo>
                  <a:pt x="20330" y="105799"/>
                </a:lnTo>
                <a:lnTo>
                  <a:pt x="17404" y="105037"/>
                </a:lnTo>
                <a:lnTo>
                  <a:pt x="1889" y="98179"/>
                </a:lnTo>
                <a:lnTo>
                  <a:pt x="0" y="96524"/>
                </a:lnTo>
                <a:close/>
              </a:path>
              <a:path w="512445" h="119379">
                <a:moveTo>
                  <a:pt x="51572" y="0"/>
                </a:moveTo>
                <a:lnTo>
                  <a:pt x="35295" y="0"/>
                </a:lnTo>
                <a:lnTo>
                  <a:pt x="30358" y="643"/>
                </a:lnTo>
                <a:lnTo>
                  <a:pt x="25511" y="1786"/>
                </a:lnTo>
                <a:lnTo>
                  <a:pt x="20695" y="3047"/>
                </a:lnTo>
                <a:lnTo>
                  <a:pt x="16520" y="4952"/>
                </a:lnTo>
                <a:lnTo>
                  <a:pt x="12710" y="7501"/>
                </a:lnTo>
                <a:lnTo>
                  <a:pt x="9022" y="9905"/>
                </a:lnTo>
                <a:lnTo>
                  <a:pt x="5974" y="13216"/>
                </a:lnTo>
                <a:lnTo>
                  <a:pt x="3688" y="17026"/>
                </a:lnTo>
                <a:lnTo>
                  <a:pt x="1402" y="20954"/>
                </a:lnTo>
                <a:lnTo>
                  <a:pt x="243" y="25526"/>
                </a:lnTo>
                <a:lnTo>
                  <a:pt x="243" y="35051"/>
                </a:lnTo>
                <a:lnTo>
                  <a:pt x="883" y="38743"/>
                </a:lnTo>
                <a:lnTo>
                  <a:pt x="2407" y="41909"/>
                </a:lnTo>
                <a:lnTo>
                  <a:pt x="3931" y="45220"/>
                </a:lnTo>
                <a:lnTo>
                  <a:pt x="5974" y="48005"/>
                </a:lnTo>
                <a:lnTo>
                  <a:pt x="11033" y="53090"/>
                </a:lnTo>
                <a:lnTo>
                  <a:pt x="14081" y="55376"/>
                </a:lnTo>
                <a:lnTo>
                  <a:pt x="17525" y="57412"/>
                </a:lnTo>
                <a:lnTo>
                  <a:pt x="21092" y="59567"/>
                </a:lnTo>
                <a:lnTo>
                  <a:pt x="24749" y="61603"/>
                </a:lnTo>
                <a:lnTo>
                  <a:pt x="32644" y="65531"/>
                </a:lnTo>
                <a:lnTo>
                  <a:pt x="36179" y="67436"/>
                </a:lnTo>
                <a:lnTo>
                  <a:pt x="55747" y="85856"/>
                </a:lnTo>
                <a:lnTo>
                  <a:pt x="55747" y="94750"/>
                </a:lnTo>
                <a:lnTo>
                  <a:pt x="53705" y="99191"/>
                </a:lnTo>
                <a:lnTo>
                  <a:pt x="45476" y="105418"/>
                </a:lnTo>
                <a:lnTo>
                  <a:pt x="39227" y="106942"/>
                </a:lnTo>
                <a:lnTo>
                  <a:pt x="63780" y="106942"/>
                </a:lnTo>
                <a:lnTo>
                  <a:pt x="64251" y="106430"/>
                </a:lnTo>
                <a:lnTo>
                  <a:pt x="66537" y="102488"/>
                </a:lnTo>
                <a:lnTo>
                  <a:pt x="68701" y="98560"/>
                </a:lnTo>
                <a:lnTo>
                  <a:pt x="69860" y="93725"/>
                </a:lnTo>
                <a:lnTo>
                  <a:pt x="69860" y="83819"/>
                </a:lnTo>
                <a:lnTo>
                  <a:pt x="60838" y="67568"/>
                </a:lnTo>
                <a:lnTo>
                  <a:pt x="58033" y="64769"/>
                </a:lnTo>
                <a:lnTo>
                  <a:pt x="54742" y="62365"/>
                </a:lnTo>
                <a:lnTo>
                  <a:pt x="47365" y="57793"/>
                </a:lnTo>
                <a:lnTo>
                  <a:pt x="43433" y="55757"/>
                </a:lnTo>
                <a:lnTo>
                  <a:pt x="39380" y="53602"/>
                </a:lnTo>
                <a:lnTo>
                  <a:pt x="35295" y="51697"/>
                </a:lnTo>
                <a:lnTo>
                  <a:pt x="31760" y="49910"/>
                </a:lnTo>
                <a:lnTo>
                  <a:pt x="28712" y="48137"/>
                </a:lnTo>
                <a:lnTo>
                  <a:pt x="25664" y="46481"/>
                </a:lnTo>
                <a:lnTo>
                  <a:pt x="22981" y="44839"/>
                </a:lnTo>
                <a:lnTo>
                  <a:pt x="18653" y="41279"/>
                </a:lnTo>
                <a:lnTo>
                  <a:pt x="17129" y="39374"/>
                </a:lnTo>
                <a:lnTo>
                  <a:pt x="16001" y="37219"/>
                </a:lnTo>
                <a:lnTo>
                  <a:pt x="14843" y="35051"/>
                </a:lnTo>
                <a:lnTo>
                  <a:pt x="14356" y="32516"/>
                </a:lnTo>
                <a:lnTo>
                  <a:pt x="14356" y="26420"/>
                </a:lnTo>
                <a:lnTo>
                  <a:pt x="35935" y="12191"/>
                </a:lnTo>
                <a:lnTo>
                  <a:pt x="65013" y="12191"/>
                </a:lnTo>
                <a:lnTo>
                  <a:pt x="65013" y="4072"/>
                </a:lnTo>
                <a:lnTo>
                  <a:pt x="59801" y="1405"/>
                </a:lnTo>
                <a:lnTo>
                  <a:pt x="51572" y="0"/>
                </a:lnTo>
                <a:close/>
              </a:path>
              <a:path w="512445" h="119379">
                <a:moveTo>
                  <a:pt x="65013" y="12191"/>
                </a:moveTo>
                <a:lnTo>
                  <a:pt x="35935" y="12191"/>
                </a:lnTo>
                <a:lnTo>
                  <a:pt x="40851" y="12220"/>
                </a:lnTo>
                <a:lnTo>
                  <a:pt x="54229" y="14220"/>
                </a:lnTo>
                <a:lnTo>
                  <a:pt x="65013" y="19312"/>
                </a:lnTo>
                <a:lnTo>
                  <a:pt x="65013" y="12191"/>
                </a:lnTo>
                <a:close/>
              </a:path>
              <a:path w="512445" h="119379">
                <a:moveTo>
                  <a:pt x="112759" y="34396"/>
                </a:moveTo>
                <a:lnTo>
                  <a:pt x="102257" y="40261"/>
                </a:lnTo>
                <a:lnTo>
                  <a:pt x="90661" y="52146"/>
                </a:lnTo>
                <a:lnTo>
                  <a:pt x="86375" y="63746"/>
                </a:lnTo>
                <a:lnTo>
                  <a:pt x="84968" y="78133"/>
                </a:lnTo>
                <a:lnTo>
                  <a:pt x="86538" y="90135"/>
                </a:lnTo>
                <a:lnTo>
                  <a:pt x="91407" y="101400"/>
                </a:lnTo>
                <a:lnTo>
                  <a:pt x="100693" y="112973"/>
                </a:lnTo>
                <a:lnTo>
                  <a:pt x="111691" y="117545"/>
                </a:lnTo>
                <a:lnTo>
                  <a:pt x="127357" y="118961"/>
                </a:lnTo>
                <a:lnTo>
                  <a:pt x="140444" y="116525"/>
                </a:lnTo>
                <a:lnTo>
                  <a:pt x="150997" y="111251"/>
                </a:lnTo>
                <a:lnTo>
                  <a:pt x="150533" y="107954"/>
                </a:lnTo>
                <a:lnTo>
                  <a:pt x="117104" y="107954"/>
                </a:lnTo>
                <a:lnTo>
                  <a:pt x="110611" y="105536"/>
                </a:lnTo>
                <a:lnTo>
                  <a:pt x="105917" y="100465"/>
                </a:lnTo>
                <a:lnTo>
                  <a:pt x="101224" y="95512"/>
                </a:lnTo>
                <a:lnTo>
                  <a:pt x="98816" y="88391"/>
                </a:lnTo>
                <a:lnTo>
                  <a:pt x="98541" y="79247"/>
                </a:lnTo>
                <a:lnTo>
                  <a:pt x="156728" y="79247"/>
                </a:lnTo>
                <a:lnTo>
                  <a:pt x="155994" y="68080"/>
                </a:lnTo>
                <a:lnTo>
                  <a:pt x="98663" y="68080"/>
                </a:lnTo>
                <a:lnTo>
                  <a:pt x="99700" y="60959"/>
                </a:lnTo>
                <a:lnTo>
                  <a:pt x="102351" y="55126"/>
                </a:lnTo>
                <a:lnTo>
                  <a:pt x="106801" y="50672"/>
                </a:lnTo>
                <a:lnTo>
                  <a:pt x="111130" y="46232"/>
                </a:lnTo>
                <a:lnTo>
                  <a:pt x="116342" y="44077"/>
                </a:lnTo>
                <a:lnTo>
                  <a:pt x="146295" y="44077"/>
                </a:lnTo>
                <a:lnTo>
                  <a:pt x="141254" y="37881"/>
                </a:lnTo>
                <a:lnTo>
                  <a:pt x="130199" y="34567"/>
                </a:lnTo>
                <a:lnTo>
                  <a:pt x="112759" y="34396"/>
                </a:lnTo>
                <a:close/>
              </a:path>
              <a:path w="512445" h="119379">
                <a:moveTo>
                  <a:pt x="149413" y="100006"/>
                </a:moveTo>
                <a:lnTo>
                  <a:pt x="137875" y="105967"/>
                </a:lnTo>
                <a:lnTo>
                  <a:pt x="125333" y="107954"/>
                </a:lnTo>
                <a:lnTo>
                  <a:pt x="150533" y="107954"/>
                </a:lnTo>
                <a:lnTo>
                  <a:pt x="149413" y="100006"/>
                </a:lnTo>
                <a:close/>
              </a:path>
              <a:path w="512445" h="119379">
                <a:moveTo>
                  <a:pt x="146295" y="44077"/>
                </a:moveTo>
                <a:lnTo>
                  <a:pt x="129021" y="44077"/>
                </a:lnTo>
                <a:lnTo>
                  <a:pt x="133990" y="46100"/>
                </a:lnTo>
                <a:lnTo>
                  <a:pt x="137678" y="50423"/>
                </a:lnTo>
                <a:lnTo>
                  <a:pt x="141213" y="54614"/>
                </a:lnTo>
                <a:lnTo>
                  <a:pt x="143134" y="60460"/>
                </a:lnTo>
                <a:lnTo>
                  <a:pt x="143134" y="68080"/>
                </a:lnTo>
                <a:lnTo>
                  <a:pt x="155994" y="68080"/>
                </a:lnTo>
                <a:lnTo>
                  <a:pt x="155518" y="60838"/>
                </a:lnTo>
                <a:lnTo>
                  <a:pt x="150839" y="49662"/>
                </a:lnTo>
                <a:lnTo>
                  <a:pt x="146295" y="44077"/>
                </a:lnTo>
                <a:close/>
              </a:path>
              <a:path w="512445" h="119379">
                <a:moveTo>
                  <a:pt x="189097" y="34802"/>
                </a:moveTo>
                <a:lnTo>
                  <a:pt x="175900" y="34802"/>
                </a:lnTo>
                <a:lnTo>
                  <a:pt x="175900" y="117098"/>
                </a:lnTo>
                <a:lnTo>
                  <a:pt x="189097" y="117098"/>
                </a:lnTo>
                <a:lnTo>
                  <a:pt x="189097" y="66044"/>
                </a:lnTo>
                <a:lnTo>
                  <a:pt x="190865" y="58805"/>
                </a:lnTo>
                <a:lnTo>
                  <a:pt x="195857" y="51815"/>
                </a:lnTo>
                <a:lnTo>
                  <a:pt x="189097" y="51815"/>
                </a:lnTo>
                <a:lnTo>
                  <a:pt x="189097" y="34802"/>
                </a:lnTo>
                <a:close/>
              </a:path>
              <a:path w="512445" h="119379">
                <a:moveTo>
                  <a:pt x="214365" y="33409"/>
                </a:moveTo>
                <a:lnTo>
                  <a:pt x="206105" y="33409"/>
                </a:lnTo>
                <a:lnTo>
                  <a:pt x="201808" y="35051"/>
                </a:lnTo>
                <a:lnTo>
                  <a:pt x="194066" y="41528"/>
                </a:lnTo>
                <a:lnTo>
                  <a:pt x="191261" y="45982"/>
                </a:lnTo>
                <a:lnTo>
                  <a:pt x="189341" y="51815"/>
                </a:lnTo>
                <a:lnTo>
                  <a:pt x="195857" y="51815"/>
                </a:lnTo>
                <a:lnTo>
                  <a:pt x="198485" y="48137"/>
                </a:lnTo>
                <a:lnTo>
                  <a:pt x="203210" y="45601"/>
                </a:lnTo>
                <a:lnTo>
                  <a:pt x="218815" y="45601"/>
                </a:lnTo>
                <a:lnTo>
                  <a:pt x="218815" y="34552"/>
                </a:lnTo>
                <a:lnTo>
                  <a:pt x="216926" y="33790"/>
                </a:lnTo>
                <a:lnTo>
                  <a:pt x="214365" y="33409"/>
                </a:lnTo>
                <a:close/>
              </a:path>
              <a:path w="512445" h="119379">
                <a:moveTo>
                  <a:pt x="218815" y="45601"/>
                </a:moveTo>
                <a:lnTo>
                  <a:pt x="213116" y="45601"/>
                </a:lnTo>
                <a:lnTo>
                  <a:pt x="216529" y="46481"/>
                </a:lnTo>
                <a:lnTo>
                  <a:pt x="218815" y="48137"/>
                </a:lnTo>
                <a:lnTo>
                  <a:pt x="218815" y="45601"/>
                </a:lnTo>
                <a:close/>
              </a:path>
              <a:path w="512445" h="119379">
                <a:moveTo>
                  <a:pt x="242194" y="34802"/>
                </a:moveTo>
                <a:lnTo>
                  <a:pt x="227716" y="34802"/>
                </a:lnTo>
                <a:lnTo>
                  <a:pt x="258836" y="117098"/>
                </a:lnTo>
                <a:lnTo>
                  <a:pt x="271790" y="117098"/>
                </a:lnTo>
                <a:lnTo>
                  <a:pt x="276137" y="106180"/>
                </a:lnTo>
                <a:lnTo>
                  <a:pt x="265937" y="106180"/>
                </a:lnTo>
                <a:lnTo>
                  <a:pt x="265541" y="102869"/>
                </a:lnTo>
                <a:lnTo>
                  <a:pt x="264535" y="99059"/>
                </a:lnTo>
                <a:lnTo>
                  <a:pt x="263011" y="94619"/>
                </a:lnTo>
                <a:lnTo>
                  <a:pt x="242194" y="34802"/>
                </a:lnTo>
                <a:close/>
              </a:path>
              <a:path w="512445" h="119379">
                <a:moveTo>
                  <a:pt x="304556" y="34802"/>
                </a:moveTo>
                <a:lnTo>
                  <a:pt x="290687" y="34802"/>
                </a:lnTo>
                <a:lnTo>
                  <a:pt x="268864" y="95000"/>
                </a:lnTo>
                <a:lnTo>
                  <a:pt x="267583" y="98297"/>
                </a:lnTo>
                <a:lnTo>
                  <a:pt x="266821" y="101989"/>
                </a:lnTo>
                <a:lnTo>
                  <a:pt x="266181" y="106180"/>
                </a:lnTo>
                <a:lnTo>
                  <a:pt x="276137" y="106180"/>
                </a:lnTo>
                <a:lnTo>
                  <a:pt x="304556" y="34802"/>
                </a:lnTo>
                <a:close/>
              </a:path>
              <a:path w="512445" h="119379">
                <a:moveTo>
                  <a:pt x="339835" y="34396"/>
                </a:moveTo>
                <a:lnTo>
                  <a:pt x="329333" y="40261"/>
                </a:lnTo>
                <a:lnTo>
                  <a:pt x="317737" y="52146"/>
                </a:lnTo>
                <a:lnTo>
                  <a:pt x="313451" y="63746"/>
                </a:lnTo>
                <a:lnTo>
                  <a:pt x="312044" y="78133"/>
                </a:lnTo>
                <a:lnTo>
                  <a:pt x="313614" y="90135"/>
                </a:lnTo>
                <a:lnTo>
                  <a:pt x="318483" y="101400"/>
                </a:lnTo>
                <a:lnTo>
                  <a:pt x="327769" y="112973"/>
                </a:lnTo>
                <a:lnTo>
                  <a:pt x="338767" y="117545"/>
                </a:lnTo>
                <a:lnTo>
                  <a:pt x="354433" y="118961"/>
                </a:lnTo>
                <a:lnTo>
                  <a:pt x="367520" y="116525"/>
                </a:lnTo>
                <a:lnTo>
                  <a:pt x="378073" y="111251"/>
                </a:lnTo>
                <a:lnTo>
                  <a:pt x="377609" y="107954"/>
                </a:lnTo>
                <a:lnTo>
                  <a:pt x="344180" y="107954"/>
                </a:lnTo>
                <a:lnTo>
                  <a:pt x="337687" y="105536"/>
                </a:lnTo>
                <a:lnTo>
                  <a:pt x="332993" y="100465"/>
                </a:lnTo>
                <a:lnTo>
                  <a:pt x="328300" y="95512"/>
                </a:lnTo>
                <a:lnTo>
                  <a:pt x="325892" y="88391"/>
                </a:lnTo>
                <a:lnTo>
                  <a:pt x="325617" y="79247"/>
                </a:lnTo>
                <a:lnTo>
                  <a:pt x="383804" y="79247"/>
                </a:lnTo>
                <a:lnTo>
                  <a:pt x="383070" y="68080"/>
                </a:lnTo>
                <a:lnTo>
                  <a:pt x="325739" y="68080"/>
                </a:lnTo>
                <a:lnTo>
                  <a:pt x="326776" y="60959"/>
                </a:lnTo>
                <a:lnTo>
                  <a:pt x="329427" y="55126"/>
                </a:lnTo>
                <a:lnTo>
                  <a:pt x="333877" y="50672"/>
                </a:lnTo>
                <a:lnTo>
                  <a:pt x="338206" y="46232"/>
                </a:lnTo>
                <a:lnTo>
                  <a:pt x="343418" y="44077"/>
                </a:lnTo>
                <a:lnTo>
                  <a:pt x="373371" y="44077"/>
                </a:lnTo>
                <a:lnTo>
                  <a:pt x="368330" y="37881"/>
                </a:lnTo>
                <a:lnTo>
                  <a:pt x="357275" y="34567"/>
                </a:lnTo>
                <a:lnTo>
                  <a:pt x="339835" y="34396"/>
                </a:lnTo>
                <a:close/>
              </a:path>
              <a:path w="512445" h="119379">
                <a:moveTo>
                  <a:pt x="376489" y="100006"/>
                </a:moveTo>
                <a:lnTo>
                  <a:pt x="364951" y="105967"/>
                </a:lnTo>
                <a:lnTo>
                  <a:pt x="352409" y="107954"/>
                </a:lnTo>
                <a:lnTo>
                  <a:pt x="377609" y="107954"/>
                </a:lnTo>
                <a:lnTo>
                  <a:pt x="376489" y="100006"/>
                </a:lnTo>
                <a:close/>
              </a:path>
              <a:path w="512445" h="119379">
                <a:moveTo>
                  <a:pt x="373371" y="44077"/>
                </a:moveTo>
                <a:lnTo>
                  <a:pt x="356097" y="44077"/>
                </a:lnTo>
                <a:lnTo>
                  <a:pt x="361066" y="46100"/>
                </a:lnTo>
                <a:lnTo>
                  <a:pt x="364754" y="50423"/>
                </a:lnTo>
                <a:lnTo>
                  <a:pt x="368289" y="54614"/>
                </a:lnTo>
                <a:lnTo>
                  <a:pt x="370210" y="60460"/>
                </a:lnTo>
                <a:lnTo>
                  <a:pt x="370210" y="68080"/>
                </a:lnTo>
                <a:lnTo>
                  <a:pt x="383070" y="68080"/>
                </a:lnTo>
                <a:lnTo>
                  <a:pt x="382594" y="60838"/>
                </a:lnTo>
                <a:lnTo>
                  <a:pt x="377915" y="49662"/>
                </a:lnTo>
                <a:lnTo>
                  <a:pt x="373371" y="44077"/>
                </a:lnTo>
                <a:close/>
              </a:path>
              <a:path w="512445" h="119379">
                <a:moveTo>
                  <a:pt x="416173" y="34802"/>
                </a:moveTo>
                <a:lnTo>
                  <a:pt x="402976" y="34802"/>
                </a:lnTo>
                <a:lnTo>
                  <a:pt x="402976" y="117098"/>
                </a:lnTo>
                <a:lnTo>
                  <a:pt x="416173" y="117098"/>
                </a:lnTo>
                <a:lnTo>
                  <a:pt x="416173" y="66044"/>
                </a:lnTo>
                <a:lnTo>
                  <a:pt x="417941" y="58805"/>
                </a:lnTo>
                <a:lnTo>
                  <a:pt x="422933" y="51815"/>
                </a:lnTo>
                <a:lnTo>
                  <a:pt x="416173" y="51815"/>
                </a:lnTo>
                <a:lnTo>
                  <a:pt x="416173" y="34802"/>
                </a:lnTo>
                <a:close/>
              </a:path>
              <a:path w="512445" h="119379">
                <a:moveTo>
                  <a:pt x="441441" y="33409"/>
                </a:moveTo>
                <a:lnTo>
                  <a:pt x="433181" y="33409"/>
                </a:lnTo>
                <a:lnTo>
                  <a:pt x="428884" y="35051"/>
                </a:lnTo>
                <a:lnTo>
                  <a:pt x="421142" y="41528"/>
                </a:lnTo>
                <a:lnTo>
                  <a:pt x="418337" y="45982"/>
                </a:lnTo>
                <a:lnTo>
                  <a:pt x="416417" y="51815"/>
                </a:lnTo>
                <a:lnTo>
                  <a:pt x="422933" y="51815"/>
                </a:lnTo>
                <a:lnTo>
                  <a:pt x="425561" y="48137"/>
                </a:lnTo>
                <a:lnTo>
                  <a:pt x="430286" y="45601"/>
                </a:lnTo>
                <a:lnTo>
                  <a:pt x="445891" y="45601"/>
                </a:lnTo>
                <a:lnTo>
                  <a:pt x="445891" y="34552"/>
                </a:lnTo>
                <a:lnTo>
                  <a:pt x="444002" y="33790"/>
                </a:lnTo>
                <a:lnTo>
                  <a:pt x="441441" y="33409"/>
                </a:lnTo>
                <a:close/>
              </a:path>
              <a:path w="512445" h="119379">
                <a:moveTo>
                  <a:pt x="445891" y="45601"/>
                </a:moveTo>
                <a:lnTo>
                  <a:pt x="440192" y="45601"/>
                </a:lnTo>
                <a:lnTo>
                  <a:pt x="443605" y="46481"/>
                </a:lnTo>
                <a:lnTo>
                  <a:pt x="445891" y="48137"/>
                </a:lnTo>
                <a:lnTo>
                  <a:pt x="445891" y="45601"/>
                </a:lnTo>
                <a:close/>
              </a:path>
              <a:path w="512445" h="119379">
                <a:moveTo>
                  <a:pt x="457443" y="100084"/>
                </a:moveTo>
                <a:lnTo>
                  <a:pt x="457443" y="114181"/>
                </a:lnTo>
                <a:lnTo>
                  <a:pt x="463661" y="117479"/>
                </a:lnTo>
                <a:lnTo>
                  <a:pt x="470915" y="119134"/>
                </a:lnTo>
                <a:lnTo>
                  <a:pt x="483748" y="119134"/>
                </a:lnTo>
                <a:lnTo>
                  <a:pt x="487801" y="118622"/>
                </a:lnTo>
                <a:lnTo>
                  <a:pt x="491733" y="117610"/>
                </a:lnTo>
                <a:lnTo>
                  <a:pt x="495665" y="116717"/>
                </a:lnTo>
                <a:lnTo>
                  <a:pt x="499109" y="115193"/>
                </a:lnTo>
                <a:lnTo>
                  <a:pt x="502036" y="113156"/>
                </a:lnTo>
                <a:lnTo>
                  <a:pt x="505084" y="111251"/>
                </a:lnTo>
                <a:lnTo>
                  <a:pt x="507491" y="108716"/>
                </a:lnTo>
                <a:lnTo>
                  <a:pt x="507953" y="107954"/>
                </a:lnTo>
                <a:lnTo>
                  <a:pt x="472439" y="107954"/>
                </a:lnTo>
                <a:lnTo>
                  <a:pt x="464576" y="105287"/>
                </a:lnTo>
                <a:lnTo>
                  <a:pt x="457443" y="100084"/>
                </a:lnTo>
                <a:close/>
              </a:path>
              <a:path w="512445" h="119379">
                <a:moveTo>
                  <a:pt x="496183" y="32897"/>
                </a:moveTo>
                <a:lnTo>
                  <a:pt x="484997" y="32897"/>
                </a:lnTo>
                <a:lnTo>
                  <a:pt x="481187" y="33409"/>
                </a:lnTo>
                <a:lnTo>
                  <a:pt x="460247" y="46481"/>
                </a:lnTo>
                <a:lnTo>
                  <a:pt x="458480" y="49411"/>
                </a:lnTo>
                <a:lnTo>
                  <a:pt x="457565" y="52840"/>
                </a:lnTo>
                <a:lnTo>
                  <a:pt x="457565" y="59816"/>
                </a:lnTo>
                <a:lnTo>
                  <a:pt x="463174" y="71246"/>
                </a:lnTo>
                <a:lnTo>
                  <a:pt x="464941" y="73151"/>
                </a:lnTo>
                <a:lnTo>
                  <a:pt x="482345" y="81665"/>
                </a:lnTo>
                <a:lnTo>
                  <a:pt x="484753" y="82676"/>
                </a:lnTo>
                <a:lnTo>
                  <a:pt x="498469" y="94238"/>
                </a:lnTo>
                <a:lnTo>
                  <a:pt x="498469" y="104144"/>
                </a:lnTo>
                <a:lnTo>
                  <a:pt x="492617" y="107954"/>
                </a:lnTo>
                <a:lnTo>
                  <a:pt x="507953" y="107954"/>
                </a:lnTo>
                <a:lnTo>
                  <a:pt x="509259" y="105799"/>
                </a:lnTo>
                <a:lnTo>
                  <a:pt x="511058" y="102751"/>
                </a:lnTo>
                <a:lnTo>
                  <a:pt x="511942" y="99191"/>
                </a:lnTo>
                <a:lnTo>
                  <a:pt x="511942" y="91820"/>
                </a:lnTo>
                <a:lnTo>
                  <a:pt x="511423" y="88904"/>
                </a:lnTo>
                <a:lnTo>
                  <a:pt x="510296" y="86486"/>
                </a:lnTo>
                <a:lnTo>
                  <a:pt x="509259" y="84082"/>
                </a:lnTo>
                <a:lnTo>
                  <a:pt x="507613" y="82046"/>
                </a:lnTo>
                <a:lnTo>
                  <a:pt x="505571" y="80141"/>
                </a:lnTo>
                <a:lnTo>
                  <a:pt x="503560" y="78236"/>
                </a:lnTo>
                <a:lnTo>
                  <a:pt x="501152" y="76580"/>
                </a:lnTo>
                <a:lnTo>
                  <a:pt x="498226" y="75188"/>
                </a:lnTo>
                <a:lnTo>
                  <a:pt x="495299" y="73664"/>
                </a:lnTo>
                <a:lnTo>
                  <a:pt x="492130" y="72271"/>
                </a:lnTo>
                <a:lnTo>
                  <a:pt x="488441" y="70865"/>
                </a:lnTo>
                <a:lnTo>
                  <a:pt x="485637" y="69722"/>
                </a:lnTo>
                <a:lnTo>
                  <a:pt x="483229" y="68842"/>
                </a:lnTo>
                <a:lnTo>
                  <a:pt x="481065" y="67817"/>
                </a:lnTo>
                <a:lnTo>
                  <a:pt x="478901" y="66937"/>
                </a:lnTo>
                <a:lnTo>
                  <a:pt x="477133" y="65912"/>
                </a:lnTo>
                <a:lnTo>
                  <a:pt x="475609" y="64769"/>
                </a:lnTo>
                <a:lnTo>
                  <a:pt x="474085" y="63758"/>
                </a:lnTo>
                <a:lnTo>
                  <a:pt x="472958" y="62365"/>
                </a:lnTo>
                <a:lnTo>
                  <a:pt x="471434" y="59567"/>
                </a:lnTo>
                <a:lnTo>
                  <a:pt x="471037" y="57793"/>
                </a:lnTo>
                <a:lnTo>
                  <a:pt x="471037" y="53852"/>
                </a:lnTo>
                <a:lnTo>
                  <a:pt x="471434" y="52328"/>
                </a:lnTo>
                <a:lnTo>
                  <a:pt x="472196" y="50935"/>
                </a:lnTo>
                <a:lnTo>
                  <a:pt x="472958" y="49411"/>
                </a:lnTo>
                <a:lnTo>
                  <a:pt x="484875" y="44077"/>
                </a:lnTo>
                <a:lnTo>
                  <a:pt x="508253" y="44077"/>
                </a:lnTo>
                <a:lnTo>
                  <a:pt x="508253" y="36575"/>
                </a:lnTo>
                <a:lnTo>
                  <a:pt x="502523" y="34171"/>
                </a:lnTo>
                <a:lnTo>
                  <a:pt x="496183" y="32897"/>
                </a:lnTo>
                <a:close/>
              </a:path>
              <a:path w="512445" h="119379">
                <a:moveTo>
                  <a:pt x="508253" y="44077"/>
                </a:moveTo>
                <a:lnTo>
                  <a:pt x="495178" y="44077"/>
                </a:lnTo>
                <a:lnTo>
                  <a:pt x="502157" y="45982"/>
                </a:lnTo>
                <a:lnTo>
                  <a:pt x="508253" y="49910"/>
                </a:lnTo>
                <a:lnTo>
                  <a:pt x="508253" y="44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4" name="object 36">
            <a:extLst>
              <a:ext uri="{FF2B5EF4-FFF2-40B4-BE49-F238E27FC236}">
                <a16:creationId xmlns:a16="http://schemas.microsoft.com/office/drawing/2014/main" id="{400DCC2A-E650-4B5C-9438-39A6A77F894A}"/>
              </a:ext>
            </a:extLst>
          </p:cNvPr>
          <p:cNvSpPr>
            <a:spLocks/>
          </p:cNvSpPr>
          <p:nvPr/>
        </p:nvSpPr>
        <p:spPr bwMode="auto">
          <a:xfrm>
            <a:off x="6526213" y="5949950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5" name="object 37">
            <a:extLst>
              <a:ext uri="{FF2B5EF4-FFF2-40B4-BE49-F238E27FC236}">
                <a16:creationId xmlns:a16="http://schemas.microsoft.com/office/drawing/2014/main" id="{8D2D5562-AED2-48D3-8FD6-E0FDB18AAEC1}"/>
              </a:ext>
            </a:extLst>
          </p:cNvPr>
          <p:cNvSpPr>
            <a:spLocks/>
          </p:cNvSpPr>
          <p:nvPr/>
        </p:nvSpPr>
        <p:spPr bwMode="auto">
          <a:xfrm>
            <a:off x="6934200" y="6080125"/>
            <a:ext cx="822325" cy="158750"/>
          </a:xfrm>
          <a:custGeom>
            <a:avLst/>
            <a:gdLst>
              <a:gd name="T0" fmla="*/ 13197 w 821690"/>
              <a:gd name="T1" fmla="*/ 25206 h 160020"/>
              <a:gd name="T2" fmla="*/ 14234 w 821690"/>
              <a:gd name="T3" fmla="*/ 25252 h 160020"/>
              <a:gd name="T4" fmla="*/ 79888 w 821690"/>
              <a:gd name="T5" fmla="*/ 104704 h 160020"/>
              <a:gd name="T6" fmla="*/ 79369 w 821690"/>
              <a:gd name="T7" fmla="*/ 95737 h 160020"/>
              <a:gd name="T8" fmla="*/ 133397 w 821690"/>
              <a:gd name="T9" fmla="*/ 44932 h 160020"/>
              <a:gd name="T10" fmla="*/ 131793 w 821690"/>
              <a:gd name="T11" fmla="*/ 117658 h 160020"/>
              <a:gd name="T12" fmla="*/ 148224 w 821690"/>
              <a:gd name="T13" fmla="*/ 112669 h 160020"/>
              <a:gd name="T14" fmla="*/ 187116 w 821690"/>
              <a:gd name="T15" fmla="*/ 72807 h 160020"/>
              <a:gd name="T16" fmla="*/ 147462 w 821690"/>
              <a:gd name="T17" fmla="*/ 48697 h 160020"/>
              <a:gd name="T18" fmla="*/ 168992 w 821690"/>
              <a:gd name="T19" fmla="*/ 110676 h 160020"/>
              <a:gd name="T20" fmla="*/ 165110 w 821690"/>
              <a:gd name="T21" fmla="*/ 50816 h 160020"/>
              <a:gd name="T22" fmla="*/ 186641 w 821690"/>
              <a:gd name="T23" fmla="*/ 65566 h 160020"/>
              <a:gd name="T24" fmla="*/ 219253 w 821690"/>
              <a:gd name="T25" fmla="*/ 119908 h 160020"/>
              <a:gd name="T26" fmla="*/ 232288 w 821690"/>
              <a:gd name="T27" fmla="*/ 112501 h 160020"/>
              <a:gd name="T28" fmla="*/ 245120 w 821690"/>
              <a:gd name="T29" fmla="*/ 109776 h 160020"/>
              <a:gd name="T30" fmla="*/ 197114 w 821690"/>
              <a:gd name="T31" fmla="*/ 39529 h 160020"/>
              <a:gd name="T32" fmla="*/ 211195 w 821690"/>
              <a:gd name="T33" fmla="*/ 39529 h 160020"/>
              <a:gd name="T34" fmla="*/ 290078 w 821690"/>
              <a:gd name="T35" fmla="*/ 121825 h 160020"/>
              <a:gd name="T36" fmla="*/ 265816 w 821690"/>
              <a:gd name="T37" fmla="*/ 39529 h 160020"/>
              <a:gd name="T38" fmla="*/ 328665 w 821690"/>
              <a:gd name="T39" fmla="*/ 121825 h 160020"/>
              <a:gd name="T40" fmla="*/ 334152 w 821690"/>
              <a:gd name="T41" fmla="*/ 101571 h 160020"/>
              <a:gd name="T42" fmla="*/ 336041 w 821690"/>
              <a:gd name="T43" fmla="*/ 106884 h 160020"/>
              <a:gd name="T44" fmla="*/ 285993 w 821690"/>
              <a:gd name="T45" fmla="*/ 101251 h 160020"/>
              <a:gd name="T46" fmla="*/ 309371 w 821690"/>
              <a:gd name="T47" fmla="*/ 59710 h 160020"/>
              <a:gd name="T48" fmla="*/ 378017 w 821690"/>
              <a:gd name="T49" fmla="*/ 75365 h 160020"/>
              <a:gd name="T50" fmla="*/ 427178 w 821690"/>
              <a:gd name="T51" fmla="*/ 122620 h 160020"/>
              <a:gd name="T52" fmla="*/ 392551 w 821690"/>
              <a:gd name="T53" fmla="*/ 98596 h 160020"/>
              <a:gd name="T54" fmla="*/ 409193 w 821690"/>
              <a:gd name="T55" fmla="*/ 48697 h 160020"/>
              <a:gd name="T56" fmla="*/ 446462 w 821690"/>
              <a:gd name="T57" fmla="*/ 48697 h 160020"/>
              <a:gd name="T58" fmla="*/ 441838 w 821690"/>
              <a:gd name="T59" fmla="*/ 98871 h 160020"/>
              <a:gd name="T60" fmla="*/ 456344 w 821690"/>
              <a:gd name="T61" fmla="*/ 86996 h 160020"/>
              <a:gd name="T62" fmla="*/ 478292 w 821690"/>
              <a:gd name="T63" fmla="*/ 121825 h 160020"/>
              <a:gd name="T64" fmla="*/ 491489 w 821690"/>
              <a:gd name="T65" fmla="*/ 39529 h 160020"/>
              <a:gd name="T66" fmla="*/ 493654 w 821690"/>
              <a:gd name="T67" fmla="*/ 50709 h 160020"/>
              <a:gd name="T68" fmla="*/ 521207 w 821690"/>
              <a:gd name="T69" fmla="*/ 39218 h 160020"/>
              <a:gd name="T70" fmla="*/ 521207 w 821690"/>
              <a:gd name="T71" fmla="*/ 52876 h 160020"/>
              <a:gd name="T72" fmla="*/ 549401 w 821690"/>
              <a:gd name="T73" fmla="*/ 82295 h 160020"/>
              <a:gd name="T74" fmla="*/ 566318 w 821690"/>
              <a:gd name="T75" fmla="*/ 82295 h 160020"/>
              <a:gd name="T76" fmla="*/ 584210 w 821690"/>
              <a:gd name="T77" fmla="*/ 39529 h 160020"/>
              <a:gd name="T78" fmla="*/ 620908 w 821690"/>
              <a:gd name="T79" fmla="*/ 2334 h 160020"/>
              <a:gd name="T80" fmla="*/ 619262 w 821690"/>
              <a:gd name="T81" fmla="*/ 16227 h 160020"/>
              <a:gd name="T82" fmla="*/ 633100 w 821690"/>
              <a:gd name="T83" fmla="*/ 14490 h 160020"/>
              <a:gd name="T84" fmla="*/ 627644 w 821690"/>
              <a:gd name="T85" fmla="*/ 1523 h 160020"/>
              <a:gd name="T86" fmla="*/ 671321 w 821690"/>
              <a:gd name="T87" fmla="*/ 39529 h 160020"/>
              <a:gd name="T88" fmla="*/ 677814 w 821690"/>
              <a:gd name="T89" fmla="*/ 56125 h 160020"/>
              <a:gd name="T90" fmla="*/ 701519 w 821690"/>
              <a:gd name="T91" fmla="*/ 49938 h 160020"/>
              <a:gd name="T92" fmla="*/ 723955 w 821690"/>
              <a:gd name="T93" fmla="*/ 55392 h 160020"/>
              <a:gd name="T94" fmla="*/ 681989 w 821690"/>
              <a:gd name="T95" fmla="*/ 51172 h 160020"/>
              <a:gd name="T96" fmla="*/ 751210 w 821690"/>
              <a:gd name="T97" fmla="*/ 141600 h 160020"/>
              <a:gd name="T98" fmla="*/ 809529 w 821690"/>
              <a:gd name="T99" fmla="*/ 149267 h 160020"/>
              <a:gd name="T100" fmla="*/ 807243 w 821690"/>
              <a:gd name="T101" fmla="*/ 126958 h 160020"/>
              <a:gd name="T102" fmla="*/ 819536 w 821690"/>
              <a:gd name="T103" fmla="*/ 131726 h 160020"/>
              <a:gd name="T104" fmla="*/ 751111 w 821690"/>
              <a:gd name="T105" fmla="*/ 105942 h 160020"/>
              <a:gd name="T106" fmla="*/ 775837 w 821690"/>
              <a:gd name="T107" fmla="*/ 112669 h 160020"/>
              <a:gd name="T108" fmla="*/ 765809 w 821690"/>
              <a:gd name="T109" fmla="*/ 57579 h 160020"/>
              <a:gd name="T110" fmla="*/ 773900 w 821690"/>
              <a:gd name="T111" fmla="*/ 38644 h 160020"/>
              <a:gd name="T112" fmla="*/ 808116 w 821690"/>
              <a:gd name="T113" fmla="*/ 92820 h 160020"/>
              <a:gd name="T114" fmla="*/ 807841 w 821690"/>
              <a:gd name="T115" fmla="*/ 108015 h 160020"/>
              <a:gd name="T116" fmla="*/ 808116 w 821690"/>
              <a:gd name="T117" fmla="*/ 39529 h 160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1690" h="160020">
                <a:moveTo>
                  <a:pt x="17525" y="6583"/>
                </a:moveTo>
                <a:lnTo>
                  <a:pt x="0" y="6583"/>
                </a:lnTo>
                <a:lnTo>
                  <a:pt x="0" y="121825"/>
                </a:lnTo>
                <a:lnTo>
                  <a:pt x="13472" y="121825"/>
                </a:lnTo>
                <a:lnTo>
                  <a:pt x="13445" y="29967"/>
                </a:lnTo>
                <a:lnTo>
                  <a:pt x="13197" y="25206"/>
                </a:lnTo>
                <a:lnTo>
                  <a:pt x="12832" y="22741"/>
                </a:lnTo>
                <a:lnTo>
                  <a:pt x="27831" y="22741"/>
                </a:lnTo>
                <a:lnTo>
                  <a:pt x="17525" y="6583"/>
                </a:lnTo>
                <a:close/>
              </a:path>
              <a:path w="821690" h="160020">
                <a:moveTo>
                  <a:pt x="27831" y="22741"/>
                </a:moveTo>
                <a:lnTo>
                  <a:pt x="13350" y="22741"/>
                </a:lnTo>
                <a:lnTo>
                  <a:pt x="14234" y="25252"/>
                </a:lnTo>
                <a:lnTo>
                  <a:pt x="15483" y="27669"/>
                </a:lnTo>
                <a:lnTo>
                  <a:pt x="17007" y="29967"/>
                </a:lnTo>
                <a:lnTo>
                  <a:pt x="76321" y="121825"/>
                </a:lnTo>
                <a:lnTo>
                  <a:pt x="92842" y="121825"/>
                </a:lnTo>
                <a:lnTo>
                  <a:pt x="92842" y="104704"/>
                </a:lnTo>
                <a:lnTo>
                  <a:pt x="79888" y="104704"/>
                </a:lnTo>
                <a:lnTo>
                  <a:pt x="79126" y="103324"/>
                </a:lnTo>
                <a:lnTo>
                  <a:pt x="77602" y="100751"/>
                </a:lnTo>
                <a:lnTo>
                  <a:pt x="27831" y="22741"/>
                </a:lnTo>
                <a:close/>
              </a:path>
              <a:path w="821690" h="160020">
                <a:moveTo>
                  <a:pt x="92842" y="6583"/>
                </a:moveTo>
                <a:lnTo>
                  <a:pt x="79369" y="6583"/>
                </a:lnTo>
                <a:lnTo>
                  <a:pt x="79369" y="95737"/>
                </a:lnTo>
                <a:lnTo>
                  <a:pt x="79644" y="101394"/>
                </a:lnTo>
                <a:lnTo>
                  <a:pt x="80131" y="104704"/>
                </a:lnTo>
                <a:lnTo>
                  <a:pt x="92842" y="104704"/>
                </a:lnTo>
                <a:lnTo>
                  <a:pt x="92842" y="6583"/>
                </a:lnTo>
                <a:close/>
              </a:path>
              <a:path w="821690" h="160020">
                <a:moveTo>
                  <a:pt x="143903" y="39085"/>
                </a:moveTo>
                <a:lnTo>
                  <a:pt x="133397" y="44932"/>
                </a:lnTo>
                <a:lnTo>
                  <a:pt x="121806" y="56810"/>
                </a:lnTo>
                <a:lnTo>
                  <a:pt x="117501" y="68404"/>
                </a:lnTo>
                <a:lnTo>
                  <a:pt x="116088" y="82806"/>
                </a:lnTo>
                <a:lnTo>
                  <a:pt x="117659" y="94816"/>
                </a:lnTo>
                <a:lnTo>
                  <a:pt x="122522" y="106103"/>
                </a:lnTo>
                <a:lnTo>
                  <a:pt x="131793" y="117658"/>
                </a:lnTo>
                <a:lnTo>
                  <a:pt x="142795" y="122189"/>
                </a:lnTo>
                <a:lnTo>
                  <a:pt x="158474" y="123585"/>
                </a:lnTo>
                <a:lnTo>
                  <a:pt x="171563" y="121168"/>
                </a:lnTo>
                <a:lnTo>
                  <a:pt x="182117" y="115884"/>
                </a:lnTo>
                <a:lnTo>
                  <a:pt x="181660" y="112669"/>
                </a:lnTo>
                <a:lnTo>
                  <a:pt x="148224" y="112669"/>
                </a:lnTo>
                <a:lnTo>
                  <a:pt x="141731" y="110182"/>
                </a:lnTo>
                <a:lnTo>
                  <a:pt x="132344" y="100215"/>
                </a:lnTo>
                <a:lnTo>
                  <a:pt x="129936" y="93143"/>
                </a:lnTo>
                <a:lnTo>
                  <a:pt x="129661" y="83987"/>
                </a:lnTo>
                <a:lnTo>
                  <a:pt x="187848" y="83987"/>
                </a:lnTo>
                <a:lnTo>
                  <a:pt x="187116" y="72807"/>
                </a:lnTo>
                <a:lnTo>
                  <a:pt x="129783" y="72807"/>
                </a:lnTo>
                <a:lnTo>
                  <a:pt x="130820" y="65629"/>
                </a:lnTo>
                <a:lnTo>
                  <a:pt x="133471" y="59816"/>
                </a:lnTo>
                <a:lnTo>
                  <a:pt x="137921" y="55363"/>
                </a:lnTo>
                <a:lnTo>
                  <a:pt x="142250" y="50922"/>
                </a:lnTo>
                <a:lnTo>
                  <a:pt x="147462" y="48697"/>
                </a:lnTo>
                <a:lnTo>
                  <a:pt x="177350" y="48697"/>
                </a:lnTo>
                <a:lnTo>
                  <a:pt x="172382" y="42574"/>
                </a:lnTo>
                <a:lnTo>
                  <a:pt x="161331" y="39255"/>
                </a:lnTo>
                <a:lnTo>
                  <a:pt x="143903" y="39085"/>
                </a:lnTo>
                <a:close/>
              </a:path>
              <a:path w="821690" h="160020">
                <a:moveTo>
                  <a:pt x="180526" y="104704"/>
                </a:moveTo>
                <a:lnTo>
                  <a:pt x="168992" y="110676"/>
                </a:lnTo>
                <a:lnTo>
                  <a:pt x="156453" y="112669"/>
                </a:lnTo>
                <a:lnTo>
                  <a:pt x="181660" y="112669"/>
                </a:lnTo>
                <a:lnTo>
                  <a:pt x="180526" y="104704"/>
                </a:lnTo>
                <a:close/>
              </a:path>
              <a:path w="821690" h="160020">
                <a:moveTo>
                  <a:pt x="177350" y="48697"/>
                </a:moveTo>
                <a:lnTo>
                  <a:pt x="160141" y="48697"/>
                </a:lnTo>
                <a:lnTo>
                  <a:pt x="165110" y="50816"/>
                </a:lnTo>
                <a:lnTo>
                  <a:pt x="168798" y="55056"/>
                </a:lnTo>
                <a:lnTo>
                  <a:pt x="172333" y="59280"/>
                </a:lnTo>
                <a:lnTo>
                  <a:pt x="174254" y="65199"/>
                </a:lnTo>
                <a:lnTo>
                  <a:pt x="174254" y="72807"/>
                </a:lnTo>
                <a:lnTo>
                  <a:pt x="187116" y="72807"/>
                </a:lnTo>
                <a:lnTo>
                  <a:pt x="186641" y="65566"/>
                </a:lnTo>
                <a:lnTo>
                  <a:pt x="181966" y="54387"/>
                </a:lnTo>
                <a:lnTo>
                  <a:pt x="177350" y="48697"/>
                </a:lnTo>
                <a:close/>
              </a:path>
              <a:path w="821690" h="160020">
                <a:moveTo>
                  <a:pt x="224424" y="50779"/>
                </a:moveTo>
                <a:lnTo>
                  <a:pt x="211195" y="50779"/>
                </a:lnTo>
                <a:lnTo>
                  <a:pt x="212224" y="108835"/>
                </a:lnTo>
                <a:lnTo>
                  <a:pt x="219253" y="119908"/>
                </a:lnTo>
                <a:lnTo>
                  <a:pt x="232928" y="123599"/>
                </a:lnTo>
                <a:lnTo>
                  <a:pt x="237987" y="123599"/>
                </a:lnTo>
                <a:lnTo>
                  <a:pt x="242072" y="122742"/>
                </a:lnTo>
                <a:lnTo>
                  <a:pt x="245120" y="121026"/>
                </a:lnTo>
                <a:lnTo>
                  <a:pt x="245120" y="112501"/>
                </a:lnTo>
                <a:lnTo>
                  <a:pt x="232288" y="112501"/>
                </a:lnTo>
                <a:lnTo>
                  <a:pt x="229118" y="111325"/>
                </a:lnTo>
                <a:lnTo>
                  <a:pt x="227197" y="108978"/>
                </a:lnTo>
                <a:lnTo>
                  <a:pt x="225430" y="106609"/>
                </a:lnTo>
                <a:lnTo>
                  <a:pt x="224424" y="102681"/>
                </a:lnTo>
                <a:lnTo>
                  <a:pt x="224424" y="50779"/>
                </a:lnTo>
                <a:close/>
              </a:path>
              <a:path w="821690" h="160020">
                <a:moveTo>
                  <a:pt x="245120" y="109776"/>
                </a:moveTo>
                <a:lnTo>
                  <a:pt x="242712" y="111599"/>
                </a:lnTo>
                <a:lnTo>
                  <a:pt x="239908" y="112501"/>
                </a:lnTo>
                <a:lnTo>
                  <a:pt x="245120" y="112501"/>
                </a:lnTo>
                <a:lnTo>
                  <a:pt x="245120" y="109776"/>
                </a:lnTo>
                <a:close/>
              </a:path>
              <a:path w="821690" h="160020">
                <a:moveTo>
                  <a:pt x="245120" y="39529"/>
                </a:moveTo>
                <a:lnTo>
                  <a:pt x="197114" y="39529"/>
                </a:lnTo>
                <a:lnTo>
                  <a:pt x="197114" y="50779"/>
                </a:lnTo>
                <a:lnTo>
                  <a:pt x="245120" y="50779"/>
                </a:lnTo>
                <a:lnTo>
                  <a:pt x="245120" y="39529"/>
                </a:lnTo>
                <a:close/>
              </a:path>
              <a:path w="821690" h="160020">
                <a:moveTo>
                  <a:pt x="224424" y="15194"/>
                </a:moveTo>
                <a:lnTo>
                  <a:pt x="211195" y="19443"/>
                </a:lnTo>
                <a:lnTo>
                  <a:pt x="211195" y="39529"/>
                </a:lnTo>
                <a:lnTo>
                  <a:pt x="224424" y="39529"/>
                </a:lnTo>
                <a:lnTo>
                  <a:pt x="224424" y="15194"/>
                </a:lnTo>
                <a:close/>
              </a:path>
              <a:path w="821690" h="160020">
                <a:moveTo>
                  <a:pt x="265816" y="39529"/>
                </a:moveTo>
                <a:lnTo>
                  <a:pt x="251978" y="39529"/>
                </a:lnTo>
                <a:lnTo>
                  <a:pt x="276849" y="121825"/>
                </a:lnTo>
                <a:lnTo>
                  <a:pt x="290078" y="121825"/>
                </a:lnTo>
                <a:lnTo>
                  <a:pt x="294134" y="108810"/>
                </a:lnTo>
                <a:lnTo>
                  <a:pt x="283982" y="108810"/>
                </a:lnTo>
                <a:lnTo>
                  <a:pt x="283707" y="105762"/>
                </a:lnTo>
                <a:lnTo>
                  <a:pt x="283342" y="103287"/>
                </a:lnTo>
                <a:lnTo>
                  <a:pt x="282823" y="101419"/>
                </a:lnTo>
                <a:lnTo>
                  <a:pt x="265816" y="39529"/>
                </a:lnTo>
                <a:close/>
              </a:path>
              <a:path w="821690" h="160020">
                <a:moveTo>
                  <a:pt x="321439" y="55281"/>
                </a:moveTo>
                <a:lnTo>
                  <a:pt x="310530" y="55281"/>
                </a:lnTo>
                <a:lnTo>
                  <a:pt x="310652" y="58128"/>
                </a:lnTo>
                <a:lnTo>
                  <a:pt x="311139" y="60664"/>
                </a:lnTo>
                <a:lnTo>
                  <a:pt x="311779" y="62925"/>
                </a:lnTo>
                <a:lnTo>
                  <a:pt x="328665" y="121825"/>
                </a:lnTo>
                <a:lnTo>
                  <a:pt x="342381" y="121825"/>
                </a:lnTo>
                <a:lnTo>
                  <a:pt x="346231" y="108978"/>
                </a:lnTo>
                <a:lnTo>
                  <a:pt x="335279" y="108978"/>
                </a:lnTo>
                <a:lnTo>
                  <a:pt x="335036" y="106024"/>
                </a:lnTo>
                <a:lnTo>
                  <a:pt x="334639" y="103561"/>
                </a:lnTo>
                <a:lnTo>
                  <a:pt x="334152" y="101571"/>
                </a:lnTo>
                <a:lnTo>
                  <a:pt x="321439" y="55281"/>
                </a:lnTo>
                <a:close/>
              </a:path>
              <a:path w="821690" h="160020">
                <a:moveTo>
                  <a:pt x="367040" y="39529"/>
                </a:moveTo>
                <a:lnTo>
                  <a:pt x="354086" y="39529"/>
                </a:lnTo>
                <a:lnTo>
                  <a:pt x="337322" y="101571"/>
                </a:lnTo>
                <a:lnTo>
                  <a:pt x="336560" y="104418"/>
                </a:lnTo>
                <a:lnTo>
                  <a:pt x="336041" y="106884"/>
                </a:lnTo>
                <a:lnTo>
                  <a:pt x="335920" y="108978"/>
                </a:lnTo>
                <a:lnTo>
                  <a:pt x="346231" y="108978"/>
                </a:lnTo>
                <a:lnTo>
                  <a:pt x="367040" y="39529"/>
                </a:lnTo>
                <a:close/>
              </a:path>
              <a:path w="821690" h="160020">
                <a:moveTo>
                  <a:pt x="317113" y="39529"/>
                </a:moveTo>
                <a:lnTo>
                  <a:pt x="305043" y="39529"/>
                </a:lnTo>
                <a:lnTo>
                  <a:pt x="285993" y="101251"/>
                </a:lnTo>
                <a:lnTo>
                  <a:pt x="285231" y="103930"/>
                </a:lnTo>
                <a:lnTo>
                  <a:pt x="284744" y="106454"/>
                </a:lnTo>
                <a:lnTo>
                  <a:pt x="284622" y="108810"/>
                </a:lnTo>
                <a:lnTo>
                  <a:pt x="294134" y="108810"/>
                </a:lnTo>
                <a:lnTo>
                  <a:pt x="308488" y="62758"/>
                </a:lnTo>
                <a:lnTo>
                  <a:pt x="309371" y="59710"/>
                </a:lnTo>
                <a:lnTo>
                  <a:pt x="310012" y="57210"/>
                </a:lnTo>
                <a:lnTo>
                  <a:pt x="310133" y="55281"/>
                </a:lnTo>
                <a:lnTo>
                  <a:pt x="321439" y="55281"/>
                </a:lnTo>
                <a:lnTo>
                  <a:pt x="317113" y="39529"/>
                </a:lnTo>
                <a:close/>
              </a:path>
              <a:path w="821690" h="160020">
                <a:moveTo>
                  <a:pt x="406727" y="38995"/>
                </a:moveTo>
                <a:lnTo>
                  <a:pt x="378017" y="75365"/>
                </a:lnTo>
                <a:lnTo>
                  <a:pt x="377979" y="93461"/>
                </a:lnTo>
                <a:lnTo>
                  <a:pt x="382713" y="104792"/>
                </a:lnTo>
                <a:lnTo>
                  <a:pt x="391907" y="116208"/>
                </a:lnTo>
                <a:lnTo>
                  <a:pt x="403087" y="121867"/>
                </a:lnTo>
                <a:lnTo>
                  <a:pt x="416692" y="123754"/>
                </a:lnTo>
                <a:lnTo>
                  <a:pt x="427178" y="122620"/>
                </a:lnTo>
                <a:lnTo>
                  <a:pt x="438508" y="117824"/>
                </a:lnTo>
                <a:lnTo>
                  <a:pt x="444477" y="112669"/>
                </a:lnTo>
                <a:lnTo>
                  <a:pt x="409193" y="112669"/>
                </a:lnTo>
                <a:lnTo>
                  <a:pt x="402579" y="109846"/>
                </a:lnTo>
                <a:lnTo>
                  <a:pt x="397642" y="104229"/>
                </a:lnTo>
                <a:lnTo>
                  <a:pt x="392551" y="98596"/>
                </a:lnTo>
                <a:lnTo>
                  <a:pt x="390143" y="90915"/>
                </a:lnTo>
                <a:lnTo>
                  <a:pt x="390143" y="71045"/>
                </a:lnTo>
                <a:lnTo>
                  <a:pt x="392551" y="63090"/>
                </a:lnTo>
                <a:lnTo>
                  <a:pt x="397520" y="57342"/>
                </a:lnTo>
                <a:lnTo>
                  <a:pt x="402457" y="51578"/>
                </a:lnTo>
                <a:lnTo>
                  <a:pt x="409193" y="48697"/>
                </a:lnTo>
                <a:lnTo>
                  <a:pt x="446462" y="48697"/>
                </a:lnTo>
                <a:lnTo>
                  <a:pt x="445051" y="46713"/>
                </a:lnTo>
                <a:lnTo>
                  <a:pt x="436890" y="41741"/>
                </a:lnTo>
                <a:lnTo>
                  <a:pt x="424732" y="39094"/>
                </a:lnTo>
                <a:lnTo>
                  <a:pt x="406727" y="38995"/>
                </a:lnTo>
                <a:close/>
              </a:path>
              <a:path w="821690" h="160020">
                <a:moveTo>
                  <a:pt x="446462" y="48697"/>
                </a:moveTo>
                <a:lnTo>
                  <a:pt x="426079" y="48697"/>
                </a:lnTo>
                <a:lnTo>
                  <a:pt x="432694" y="51483"/>
                </a:lnTo>
                <a:lnTo>
                  <a:pt x="441838" y="62627"/>
                </a:lnTo>
                <a:lnTo>
                  <a:pt x="444124" y="70558"/>
                </a:lnTo>
                <a:lnTo>
                  <a:pt x="444124" y="91025"/>
                </a:lnTo>
                <a:lnTo>
                  <a:pt x="441838" y="98871"/>
                </a:lnTo>
                <a:lnTo>
                  <a:pt x="432694" y="109920"/>
                </a:lnTo>
                <a:lnTo>
                  <a:pt x="426079" y="112669"/>
                </a:lnTo>
                <a:lnTo>
                  <a:pt x="444477" y="112669"/>
                </a:lnTo>
                <a:lnTo>
                  <a:pt x="449400" y="108416"/>
                </a:lnTo>
                <a:lnTo>
                  <a:pt x="453882" y="99515"/>
                </a:lnTo>
                <a:lnTo>
                  <a:pt x="456344" y="86996"/>
                </a:lnTo>
                <a:lnTo>
                  <a:pt x="456654" y="69289"/>
                </a:lnTo>
                <a:lnTo>
                  <a:pt x="452681" y="57442"/>
                </a:lnTo>
                <a:lnTo>
                  <a:pt x="446462" y="48697"/>
                </a:lnTo>
                <a:close/>
              </a:path>
              <a:path w="821690" h="160020">
                <a:moveTo>
                  <a:pt x="491489" y="39529"/>
                </a:moveTo>
                <a:lnTo>
                  <a:pt x="478292" y="39529"/>
                </a:lnTo>
                <a:lnTo>
                  <a:pt x="478292" y="121825"/>
                </a:lnTo>
                <a:lnTo>
                  <a:pt x="491489" y="121825"/>
                </a:lnTo>
                <a:lnTo>
                  <a:pt x="491489" y="70710"/>
                </a:lnTo>
                <a:lnTo>
                  <a:pt x="493257" y="63483"/>
                </a:lnTo>
                <a:lnTo>
                  <a:pt x="498282" y="56485"/>
                </a:lnTo>
                <a:lnTo>
                  <a:pt x="491489" y="56485"/>
                </a:lnTo>
                <a:lnTo>
                  <a:pt x="491489" y="39529"/>
                </a:lnTo>
                <a:close/>
              </a:path>
              <a:path w="821690" h="160020">
                <a:moveTo>
                  <a:pt x="516757" y="38087"/>
                </a:moveTo>
                <a:lnTo>
                  <a:pt x="508497" y="38087"/>
                </a:lnTo>
                <a:lnTo>
                  <a:pt x="504200" y="39709"/>
                </a:lnTo>
                <a:lnTo>
                  <a:pt x="500390" y="42946"/>
                </a:lnTo>
                <a:lnTo>
                  <a:pt x="496458" y="46186"/>
                </a:lnTo>
                <a:lnTo>
                  <a:pt x="493654" y="50709"/>
                </a:lnTo>
                <a:lnTo>
                  <a:pt x="491733" y="56485"/>
                </a:lnTo>
                <a:lnTo>
                  <a:pt x="498282" y="56485"/>
                </a:lnTo>
                <a:lnTo>
                  <a:pt x="500877" y="52876"/>
                </a:lnTo>
                <a:lnTo>
                  <a:pt x="505602" y="50221"/>
                </a:lnTo>
                <a:lnTo>
                  <a:pt x="521207" y="50221"/>
                </a:lnTo>
                <a:lnTo>
                  <a:pt x="521207" y="39218"/>
                </a:lnTo>
                <a:lnTo>
                  <a:pt x="519318" y="38468"/>
                </a:lnTo>
                <a:lnTo>
                  <a:pt x="516757" y="38087"/>
                </a:lnTo>
                <a:close/>
              </a:path>
              <a:path w="821690" h="160020">
                <a:moveTo>
                  <a:pt x="521207" y="50221"/>
                </a:moveTo>
                <a:lnTo>
                  <a:pt x="515508" y="50221"/>
                </a:lnTo>
                <a:lnTo>
                  <a:pt x="518921" y="51102"/>
                </a:lnTo>
                <a:lnTo>
                  <a:pt x="521207" y="52876"/>
                </a:lnTo>
                <a:lnTo>
                  <a:pt x="521207" y="50221"/>
                </a:lnTo>
                <a:close/>
              </a:path>
              <a:path w="821690" h="160020">
                <a:moveTo>
                  <a:pt x="549401" y="0"/>
                </a:moveTo>
                <a:lnTo>
                  <a:pt x="536204" y="0"/>
                </a:lnTo>
                <a:lnTo>
                  <a:pt x="536204" y="121825"/>
                </a:lnTo>
                <a:lnTo>
                  <a:pt x="549401" y="121825"/>
                </a:lnTo>
                <a:lnTo>
                  <a:pt x="549401" y="82295"/>
                </a:lnTo>
                <a:lnTo>
                  <a:pt x="566318" y="82295"/>
                </a:lnTo>
                <a:lnTo>
                  <a:pt x="563361" y="79235"/>
                </a:lnTo>
                <a:lnTo>
                  <a:pt x="565292" y="77224"/>
                </a:lnTo>
                <a:lnTo>
                  <a:pt x="549401" y="77224"/>
                </a:lnTo>
                <a:lnTo>
                  <a:pt x="549401" y="0"/>
                </a:lnTo>
                <a:close/>
              </a:path>
              <a:path w="821690" h="160020">
                <a:moveTo>
                  <a:pt x="566318" y="82295"/>
                </a:moveTo>
                <a:lnTo>
                  <a:pt x="549645" y="82295"/>
                </a:lnTo>
                <a:lnTo>
                  <a:pt x="585977" y="121825"/>
                </a:lnTo>
                <a:lnTo>
                  <a:pt x="604509" y="121825"/>
                </a:lnTo>
                <a:lnTo>
                  <a:pt x="566318" y="82295"/>
                </a:lnTo>
                <a:close/>
              </a:path>
              <a:path w="821690" h="160020">
                <a:moveTo>
                  <a:pt x="601461" y="39529"/>
                </a:moveTo>
                <a:lnTo>
                  <a:pt x="584210" y="39529"/>
                </a:lnTo>
                <a:lnTo>
                  <a:pt x="549645" y="77224"/>
                </a:lnTo>
                <a:lnTo>
                  <a:pt x="565292" y="77224"/>
                </a:lnTo>
                <a:lnTo>
                  <a:pt x="601461" y="39529"/>
                </a:lnTo>
                <a:close/>
              </a:path>
              <a:path w="821690" h="160020">
                <a:moveTo>
                  <a:pt x="627644" y="1523"/>
                </a:moveTo>
                <a:lnTo>
                  <a:pt x="622797" y="1523"/>
                </a:lnTo>
                <a:lnTo>
                  <a:pt x="620908" y="2334"/>
                </a:lnTo>
                <a:lnTo>
                  <a:pt x="619262" y="3977"/>
                </a:lnTo>
                <a:lnTo>
                  <a:pt x="617463" y="5608"/>
                </a:lnTo>
                <a:lnTo>
                  <a:pt x="616701" y="7656"/>
                </a:lnTo>
                <a:lnTo>
                  <a:pt x="616701" y="12585"/>
                </a:lnTo>
                <a:lnTo>
                  <a:pt x="617463" y="14621"/>
                </a:lnTo>
                <a:lnTo>
                  <a:pt x="619262" y="16227"/>
                </a:lnTo>
                <a:lnTo>
                  <a:pt x="620908" y="17836"/>
                </a:lnTo>
                <a:lnTo>
                  <a:pt x="622797" y="18644"/>
                </a:lnTo>
                <a:lnTo>
                  <a:pt x="627644" y="18644"/>
                </a:lnTo>
                <a:lnTo>
                  <a:pt x="629655" y="17800"/>
                </a:lnTo>
                <a:lnTo>
                  <a:pt x="631332" y="16157"/>
                </a:lnTo>
                <a:lnTo>
                  <a:pt x="633100" y="14490"/>
                </a:lnTo>
                <a:lnTo>
                  <a:pt x="633862" y="12478"/>
                </a:lnTo>
                <a:lnTo>
                  <a:pt x="633862" y="7656"/>
                </a:lnTo>
                <a:lnTo>
                  <a:pt x="633100" y="5608"/>
                </a:lnTo>
                <a:lnTo>
                  <a:pt x="631332" y="3977"/>
                </a:lnTo>
                <a:lnTo>
                  <a:pt x="629655" y="2334"/>
                </a:lnTo>
                <a:lnTo>
                  <a:pt x="627644" y="1523"/>
                </a:lnTo>
                <a:close/>
              </a:path>
              <a:path w="821690" h="160020">
                <a:moveTo>
                  <a:pt x="631697" y="39529"/>
                </a:moveTo>
                <a:lnTo>
                  <a:pt x="618493" y="39529"/>
                </a:lnTo>
                <a:lnTo>
                  <a:pt x="618493" y="121825"/>
                </a:lnTo>
                <a:lnTo>
                  <a:pt x="631697" y="121825"/>
                </a:lnTo>
                <a:lnTo>
                  <a:pt x="631697" y="39529"/>
                </a:lnTo>
                <a:close/>
              </a:path>
              <a:path w="821690" h="160020">
                <a:moveTo>
                  <a:pt x="671321" y="39529"/>
                </a:moveTo>
                <a:lnTo>
                  <a:pt x="658124" y="39529"/>
                </a:lnTo>
                <a:lnTo>
                  <a:pt x="658124" y="121825"/>
                </a:lnTo>
                <a:lnTo>
                  <a:pt x="671321" y="121825"/>
                </a:lnTo>
                <a:lnTo>
                  <a:pt x="671321" y="67342"/>
                </a:lnTo>
                <a:lnTo>
                  <a:pt x="673486" y="61078"/>
                </a:lnTo>
                <a:lnTo>
                  <a:pt x="677814" y="56125"/>
                </a:lnTo>
                <a:lnTo>
                  <a:pt x="680283" y="53196"/>
                </a:lnTo>
                <a:lnTo>
                  <a:pt x="671321" y="53196"/>
                </a:lnTo>
                <a:lnTo>
                  <a:pt x="671321" y="39529"/>
                </a:lnTo>
                <a:close/>
              </a:path>
              <a:path w="821690" h="160020">
                <a:moveTo>
                  <a:pt x="720036" y="48697"/>
                </a:moveTo>
                <a:lnTo>
                  <a:pt x="687445" y="48697"/>
                </a:lnTo>
                <a:lnTo>
                  <a:pt x="701519" y="49938"/>
                </a:lnTo>
                <a:lnTo>
                  <a:pt x="710312" y="58408"/>
                </a:lnTo>
                <a:lnTo>
                  <a:pt x="713231" y="74901"/>
                </a:lnTo>
                <a:lnTo>
                  <a:pt x="713231" y="121825"/>
                </a:lnTo>
                <a:lnTo>
                  <a:pt x="726429" y="121825"/>
                </a:lnTo>
                <a:lnTo>
                  <a:pt x="726348" y="68149"/>
                </a:lnTo>
                <a:lnTo>
                  <a:pt x="723955" y="55392"/>
                </a:lnTo>
                <a:lnTo>
                  <a:pt x="720036" y="48697"/>
                </a:lnTo>
                <a:close/>
              </a:path>
              <a:path w="821690" h="160020">
                <a:moveTo>
                  <a:pt x="692297" y="38146"/>
                </a:moveTo>
                <a:lnTo>
                  <a:pt x="680553" y="43099"/>
                </a:lnTo>
                <a:lnTo>
                  <a:pt x="671565" y="53196"/>
                </a:lnTo>
                <a:lnTo>
                  <a:pt x="680283" y="53196"/>
                </a:lnTo>
                <a:lnTo>
                  <a:pt x="681989" y="51172"/>
                </a:lnTo>
                <a:lnTo>
                  <a:pt x="687445" y="48697"/>
                </a:lnTo>
                <a:lnTo>
                  <a:pt x="720036" y="48697"/>
                </a:lnTo>
                <a:lnTo>
                  <a:pt x="717608" y="44549"/>
                </a:lnTo>
                <a:lnTo>
                  <a:pt x="708341" y="39429"/>
                </a:lnTo>
                <a:lnTo>
                  <a:pt x="692297" y="38146"/>
                </a:lnTo>
                <a:close/>
              </a:path>
              <a:path w="821690" h="160020">
                <a:moveTo>
                  <a:pt x="751210" y="141600"/>
                </a:moveTo>
                <a:lnTo>
                  <a:pt x="753543" y="155878"/>
                </a:lnTo>
                <a:lnTo>
                  <a:pt x="761920" y="158378"/>
                </a:lnTo>
                <a:lnTo>
                  <a:pt x="774221" y="159481"/>
                </a:lnTo>
                <a:lnTo>
                  <a:pt x="792872" y="158918"/>
                </a:lnTo>
                <a:lnTo>
                  <a:pt x="805315" y="153564"/>
                </a:lnTo>
                <a:lnTo>
                  <a:pt x="809529" y="149267"/>
                </a:lnTo>
                <a:lnTo>
                  <a:pt x="775704" y="149267"/>
                </a:lnTo>
                <a:lnTo>
                  <a:pt x="763732" y="147062"/>
                </a:lnTo>
                <a:lnTo>
                  <a:pt x="751210" y="141600"/>
                </a:lnTo>
                <a:close/>
              </a:path>
              <a:path w="821690" h="160020">
                <a:moveTo>
                  <a:pt x="821314" y="108015"/>
                </a:moveTo>
                <a:lnTo>
                  <a:pt x="808116" y="108015"/>
                </a:lnTo>
                <a:lnTo>
                  <a:pt x="807243" y="126958"/>
                </a:lnTo>
                <a:lnTo>
                  <a:pt x="801890" y="139374"/>
                </a:lnTo>
                <a:lnTo>
                  <a:pt x="791456" y="146814"/>
                </a:lnTo>
                <a:lnTo>
                  <a:pt x="775704" y="149267"/>
                </a:lnTo>
                <a:lnTo>
                  <a:pt x="809529" y="149267"/>
                </a:lnTo>
                <a:lnTo>
                  <a:pt x="814203" y="144500"/>
                </a:lnTo>
                <a:lnTo>
                  <a:pt x="819536" y="131726"/>
                </a:lnTo>
                <a:lnTo>
                  <a:pt x="821314" y="115241"/>
                </a:lnTo>
                <a:lnTo>
                  <a:pt x="821314" y="108015"/>
                </a:lnTo>
                <a:close/>
              </a:path>
              <a:path w="821690" h="160020">
                <a:moveTo>
                  <a:pt x="773900" y="38644"/>
                </a:moveTo>
                <a:lnTo>
                  <a:pt x="746673" y="76719"/>
                </a:lnTo>
                <a:lnTo>
                  <a:pt x="746621" y="94648"/>
                </a:lnTo>
                <a:lnTo>
                  <a:pt x="751111" y="105942"/>
                </a:lnTo>
                <a:lnTo>
                  <a:pt x="760265" y="117798"/>
                </a:lnTo>
                <a:lnTo>
                  <a:pt x="770948" y="122084"/>
                </a:lnTo>
                <a:lnTo>
                  <a:pt x="787235" y="123021"/>
                </a:lnTo>
                <a:lnTo>
                  <a:pt x="798971" y="117939"/>
                </a:lnTo>
                <a:lnTo>
                  <a:pt x="803682" y="112669"/>
                </a:lnTo>
                <a:lnTo>
                  <a:pt x="775837" y="112669"/>
                </a:lnTo>
                <a:lnTo>
                  <a:pt x="770016" y="109932"/>
                </a:lnTo>
                <a:lnTo>
                  <a:pt x="761116" y="98941"/>
                </a:lnTo>
                <a:lnTo>
                  <a:pt x="758951" y="91619"/>
                </a:lnTo>
                <a:lnTo>
                  <a:pt x="758953" y="81957"/>
                </a:lnTo>
                <a:lnTo>
                  <a:pt x="760720" y="68045"/>
                </a:lnTo>
                <a:lnTo>
                  <a:pt x="765809" y="57579"/>
                </a:lnTo>
                <a:lnTo>
                  <a:pt x="770503" y="51660"/>
                </a:lnTo>
                <a:lnTo>
                  <a:pt x="776874" y="48697"/>
                </a:lnTo>
                <a:lnTo>
                  <a:pt x="806043" y="48697"/>
                </a:lnTo>
                <a:lnTo>
                  <a:pt x="801686" y="43969"/>
                </a:lnTo>
                <a:lnTo>
                  <a:pt x="790971" y="39479"/>
                </a:lnTo>
                <a:lnTo>
                  <a:pt x="773900" y="38644"/>
                </a:lnTo>
                <a:close/>
              </a:path>
              <a:path w="821690" h="160020">
                <a:moveTo>
                  <a:pt x="806043" y="48697"/>
                </a:moveTo>
                <a:lnTo>
                  <a:pt x="791596" y="48697"/>
                </a:lnTo>
                <a:lnTo>
                  <a:pt x="797051" y="51029"/>
                </a:lnTo>
                <a:lnTo>
                  <a:pt x="805952" y="60353"/>
                </a:lnTo>
                <a:lnTo>
                  <a:pt x="808116" y="65949"/>
                </a:lnTo>
                <a:lnTo>
                  <a:pt x="808116" y="92820"/>
                </a:lnTo>
                <a:lnTo>
                  <a:pt x="805830" y="99538"/>
                </a:lnTo>
                <a:lnTo>
                  <a:pt x="801105" y="104799"/>
                </a:lnTo>
                <a:lnTo>
                  <a:pt x="796533" y="110038"/>
                </a:lnTo>
                <a:lnTo>
                  <a:pt x="790590" y="112669"/>
                </a:lnTo>
                <a:lnTo>
                  <a:pt x="803682" y="112669"/>
                </a:lnTo>
                <a:lnTo>
                  <a:pt x="807841" y="108015"/>
                </a:lnTo>
                <a:lnTo>
                  <a:pt x="821314" y="108015"/>
                </a:lnTo>
                <a:lnTo>
                  <a:pt x="821314" y="50947"/>
                </a:lnTo>
                <a:lnTo>
                  <a:pt x="808116" y="50947"/>
                </a:lnTo>
                <a:lnTo>
                  <a:pt x="806043" y="48697"/>
                </a:lnTo>
                <a:close/>
              </a:path>
              <a:path w="821690" h="160020">
                <a:moveTo>
                  <a:pt x="821314" y="39529"/>
                </a:moveTo>
                <a:lnTo>
                  <a:pt x="808116" y="39529"/>
                </a:lnTo>
                <a:lnTo>
                  <a:pt x="808116" y="50947"/>
                </a:lnTo>
                <a:lnTo>
                  <a:pt x="821314" y="50947"/>
                </a:lnTo>
                <a:lnTo>
                  <a:pt x="821314" y="395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6" name="object 38">
            <a:extLst>
              <a:ext uri="{FF2B5EF4-FFF2-40B4-BE49-F238E27FC236}">
                <a16:creationId xmlns:a16="http://schemas.microsoft.com/office/drawing/2014/main" id="{80869DC5-E0DE-4A08-92C2-B437B36D0E88}"/>
              </a:ext>
            </a:extLst>
          </p:cNvPr>
          <p:cNvSpPr>
            <a:spLocks/>
          </p:cNvSpPr>
          <p:nvPr/>
        </p:nvSpPr>
        <p:spPr bwMode="auto">
          <a:xfrm>
            <a:off x="6526213" y="4132263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7" name="object 39">
            <a:extLst>
              <a:ext uri="{FF2B5EF4-FFF2-40B4-BE49-F238E27FC236}">
                <a16:creationId xmlns:a16="http://schemas.microsoft.com/office/drawing/2014/main" id="{06F7EC02-94C5-4D11-9BA7-770C7494CB97}"/>
              </a:ext>
            </a:extLst>
          </p:cNvPr>
          <p:cNvSpPr>
            <a:spLocks/>
          </p:cNvSpPr>
          <p:nvPr/>
        </p:nvSpPr>
        <p:spPr bwMode="auto">
          <a:xfrm>
            <a:off x="7215188" y="4265613"/>
            <a:ext cx="258762" cy="136525"/>
          </a:xfrm>
          <a:custGeom>
            <a:avLst/>
            <a:gdLst>
              <a:gd name="T0" fmla="*/ 11121 w 259079"/>
              <a:gd name="T1" fmla="*/ 20507 h 136525"/>
              <a:gd name="T2" fmla="*/ 2991 w 259079"/>
              <a:gd name="T3" fmla="*/ 83786 h 136525"/>
              <a:gd name="T4" fmla="*/ 53256 w 259079"/>
              <a:gd name="T5" fmla="*/ 119121 h 136525"/>
              <a:gd name="T6" fmla="*/ 74061 w 259079"/>
              <a:gd name="T7" fmla="*/ 115558 h 136525"/>
              <a:gd name="T8" fmla="*/ 88896 w 259079"/>
              <a:gd name="T9" fmla="*/ 106206 h 136525"/>
              <a:gd name="T10" fmla="*/ 33705 w 259079"/>
              <a:gd name="T11" fmla="*/ 101674 h 136525"/>
              <a:gd name="T12" fmla="*/ 17913 w 259079"/>
              <a:gd name="T13" fmla="*/ 83053 h 136525"/>
              <a:gd name="T14" fmla="*/ 13640 w 259079"/>
              <a:gd name="T15" fmla="*/ 55295 h 136525"/>
              <a:gd name="T16" fmla="*/ 20798 w 259079"/>
              <a:gd name="T17" fmla="*/ 32148 h 136525"/>
              <a:gd name="T18" fmla="*/ 41015 w 259079"/>
              <a:gd name="T19" fmla="*/ 14247 h 136525"/>
              <a:gd name="T20" fmla="*/ 89185 w 259079"/>
              <a:gd name="T21" fmla="*/ 12191 h 136525"/>
              <a:gd name="T22" fmla="*/ 74898 w 259079"/>
              <a:gd name="T23" fmla="*/ 3944 h 136525"/>
              <a:gd name="T24" fmla="*/ 44485 w 259079"/>
              <a:gd name="T25" fmla="*/ 832 h 136525"/>
              <a:gd name="T26" fmla="*/ 54262 w 259079"/>
              <a:gd name="T27" fmla="*/ 12191 h 136525"/>
              <a:gd name="T28" fmla="*/ 66459 w 259079"/>
              <a:gd name="T29" fmla="*/ 13992 h 136525"/>
              <a:gd name="T30" fmla="*/ 88030 w 259079"/>
              <a:gd name="T31" fmla="*/ 31538 h 136525"/>
              <a:gd name="T32" fmla="*/ 92967 w 259079"/>
              <a:gd name="T33" fmla="*/ 54779 h 136525"/>
              <a:gd name="T34" fmla="*/ 62006 w 259079"/>
              <a:gd name="T35" fmla="*/ 105471 h 136525"/>
              <a:gd name="T36" fmla="*/ 88896 w 259079"/>
              <a:gd name="T37" fmla="*/ 106206 h 136525"/>
              <a:gd name="T38" fmla="*/ 107864 w 259079"/>
              <a:gd name="T39" fmla="*/ 50019 h 136525"/>
              <a:gd name="T40" fmla="*/ 100436 w 259079"/>
              <a:gd name="T41" fmla="*/ 25582 h 136525"/>
              <a:gd name="T42" fmla="*/ 89185 w 259079"/>
              <a:gd name="T43" fmla="*/ 12191 h 136525"/>
              <a:gd name="T44" fmla="*/ 168074 w 259079"/>
              <a:gd name="T45" fmla="*/ 1904 h 136525"/>
              <a:gd name="T46" fmla="*/ 125250 w 259079"/>
              <a:gd name="T47" fmla="*/ 136266 h 136525"/>
              <a:gd name="T48" fmla="*/ 188892 w 259079"/>
              <a:gd name="T49" fmla="*/ 96642 h 136525"/>
              <a:gd name="T50" fmla="*/ 190416 w 259079"/>
              <a:gd name="T51" fmla="*/ 113537 h 136525"/>
              <a:gd name="T52" fmla="*/ 205656 w 259079"/>
              <a:gd name="T53" fmla="*/ 117978 h 136525"/>
              <a:gd name="T54" fmla="*/ 210990 w 259079"/>
              <a:gd name="T55" fmla="*/ 118622 h 136525"/>
              <a:gd name="T56" fmla="*/ 215928 w 259079"/>
              <a:gd name="T57" fmla="*/ 119121 h 136525"/>
              <a:gd name="T58" fmla="*/ 252700 w 259079"/>
              <a:gd name="T59" fmla="*/ 106929 h 136525"/>
              <a:gd name="T60" fmla="*/ 214800 w 259079"/>
              <a:gd name="T61" fmla="*/ 106811 h 136525"/>
              <a:gd name="T62" fmla="*/ 188892 w 259079"/>
              <a:gd name="T63" fmla="*/ 96642 h 136525"/>
              <a:gd name="T64" fmla="*/ 224066 w 259079"/>
              <a:gd name="T65" fmla="*/ 0 h 136525"/>
              <a:gd name="T66" fmla="*/ 214404 w 259079"/>
              <a:gd name="T67" fmla="*/ 1904 h 136525"/>
              <a:gd name="T68" fmla="*/ 192580 w 259079"/>
              <a:gd name="T69" fmla="*/ 17144 h 136525"/>
              <a:gd name="T70" fmla="*/ 189136 w 259079"/>
              <a:gd name="T71" fmla="*/ 25526 h 136525"/>
              <a:gd name="T72" fmla="*/ 217726 w 259079"/>
              <a:gd name="T73" fmla="*/ 63626 h 136525"/>
              <a:gd name="T74" fmla="*/ 225072 w 259079"/>
              <a:gd name="T75" fmla="*/ 67436 h 136525"/>
              <a:gd name="T76" fmla="*/ 231686 w 259079"/>
              <a:gd name="T77" fmla="*/ 70865 h 136525"/>
              <a:gd name="T78" fmla="*/ 244640 w 259079"/>
              <a:gd name="T79" fmla="*/ 94868 h 136525"/>
              <a:gd name="T80" fmla="*/ 238422 w 259079"/>
              <a:gd name="T81" fmla="*/ 102357 h 136525"/>
              <a:gd name="T82" fmla="*/ 228120 w 259079"/>
              <a:gd name="T83" fmla="*/ 106929 h 136525"/>
              <a:gd name="T84" fmla="*/ 253144 w 259079"/>
              <a:gd name="T85" fmla="*/ 106430 h 136525"/>
              <a:gd name="T86" fmla="*/ 257594 w 259079"/>
              <a:gd name="T87" fmla="*/ 98547 h 136525"/>
              <a:gd name="T88" fmla="*/ 258752 w 259079"/>
              <a:gd name="T89" fmla="*/ 83819 h 136525"/>
              <a:gd name="T90" fmla="*/ 256314 w 259079"/>
              <a:gd name="T91" fmla="*/ 76712 h 136525"/>
              <a:gd name="T92" fmla="*/ 220652 w 259079"/>
              <a:gd name="T93" fmla="*/ 49910 h 136525"/>
              <a:gd name="T94" fmla="*/ 211874 w 259079"/>
              <a:gd name="T95" fmla="*/ 44826 h 136525"/>
              <a:gd name="T96" fmla="*/ 206022 w 259079"/>
              <a:gd name="T97" fmla="*/ 39374 h 136525"/>
              <a:gd name="T98" fmla="*/ 203736 w 259079"/>
              <a:gd name="T99" fmla="*/ 35051 h 136525"/>
              <a:gd name="T100" fmla="*/ 203248 w 259079"/>
              <a:gd name="T101" fmla="*/ 26420 h 136525"/>
              <a:gd name="T102" fmla="*/ 205412 w 259079"/>
              <a:gd name="T103" fmla="*/ 21585 h 136525"/>
              <a:gd name="T104" fmla="*/ 208704 w 259079"/>
              <a:gd name="T105" fmla="*/ 17525 h 136525"/>
              <a:gd name="T106" fmla="*/ 215928 w 259079"/>
              <a:gd name="T107" fmla="*/ 13715 h 136525"/>
              <a:gd name="T108" fmla="*/ 221902 w 259079"/>
              <a:gd name="T109" fmla="*/ 12572 h 136525"/>
              <a:gd name="T110" fmla="*/ 253906 w 259079"/>
              <a:gd name="T111" fmla="*/ 12191 h 136525"/>
              <a:gd name="T112" fmla="*/ 248694 w 259079"/>
              <a:gd name="T113" fmla="*/ 1392 h 136525"/>
              <a:gd name="T114" fmla="*/ 253906 w 259079"/>
              <a:gd name="T115" fmla="*/ 12191 h 136525"/>
              <a:gd name="T116" fmla="*/ 229740 w 259079"/>
              <a:gd name="T117" fmla="*/ 12220 h 136525"/>
              <a:gd name="T118" fmla="*/ 253906 w 259079"/>
              <a:gd name="T119" fmla="*/ 19299 h 1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59079" h="136525">
                <a:moveTo>
                  <a:pt x="44485" y="832"/>
                </a:moveTo>
                <a:lnTo>
                  <a:pt x="11121" y="20507"/>
                </a:lnTo>
                <a:lnTo>
                  <a:pt x="0" y="71712"/>
                </a:lnTo>
                <a:lnTo>
                  <a:pt x="2991" y="83786"/>
                </a:lnTo>
                <a:lnTo>
                  <a:pt x="27473" y="113364"/>
                </a:lnTo>
                <a:lnTo>
                  <a:pt x="53256" y="119121"/>
                </a:lnTo>
                <a:lnTo>
                  <a:pt x="61845" y="118595"/>
                </a:lnTo>
                <a:lnTo>
                  <a:pt x="74061" y="115558"/>
                </a:lnTo>
                <a:lnTo>
                  <a:pt x="85191" y="109543"/>
                </a:lnTo>
                <a:lnTo>
                  <a:pt x="88896" y="106206"/>
                </a:lnTo>
                <a:lnTo>
                  <a:pt x="45333" y="106206"/>
                </a:lnTo>
                <a:lnTo>
                  <a:pt x="33705" y="101674"/>
                </a:lnTo>
                <a:lnTo>
                  <a:pt x="23393" y="92562"/>
                </a:lnTo>
                <a:lnTo>
                  <a:pt x="17913" y="83053"/>
                </a:lnTo>
                <a:lnTo>
                  <a:pt x="14652" y="70907"/>
                </a:lnTo>
                <a:lnTo>
                  <a:pt x="13640" y="55295"/>
                </a:lnTo>
                <a:lnTo>
                  <a:pt x="15664" y="43546"/>
                </a:lnTo>
                <a:lnTo>
                  <a:pt x="20798" y="32148"/>
                </a:lnTo>
                <a:lnTo>
                  <a:pt x="29886" y="20355"/>
                </a:lnTo>
                <a:lnTo>
                  <a:pt x="41015" y="14247"/>
                </a:lnTo>
                <a:lnTo>
                  <a:pt x="54262" y="12191"/>
                </a:lnTo>
                <a:lnTo>
                  <a:pt x="89185" y="12191"/>
                </a:lnTo>
                <a:lnTo>
                  <a:pt x="85009" y="8657"/>
                </a:lnTo>
                <a:lnTo>
                  <a:pt x="74898" y="3944"/>
                </a:lnTo>
                <a:lnTo>
                  <a:pt x="61700" y="1315"/>
                </a:lnTo>
                <a:lnTo>
                  <a:pt x="44485" y="832"/>
                </a:lnTo>
                <a:close/>
              </a:path>
              <a:path w="259079" h="136525">
                <a:moveTo>
                  <a:pt x="89185" y="12191"/>
                </a:moveTo>
                <a:lnTo>
                  <a:pt x="54262" y="12191"/>
                </a:lnTo>
                <a:lnTo>
                  <a:pt x="55044" y="12197"/>
                </a:lnTo>
                <a:lnTo>
                  <a:pt x="66459" y="13992"/>
                </a:lnTo>
                <a:lnTo>
                  <a:pt x="77141" y="19968"/>
                </a:lnTo>
                <a:lnTo>
                  <a:pt x="88030" y="31538"/>
                </a:lnTo>
                <a:lnTo>
                  <a:pt x="91292" y="41217"/>
                </a:lnTo>
                <a:lnTo>
                  <a:pt x="92967" y="54779"/>
                </a:lnTo>
                <a:lnTo>
                  <a:pt x="92933" y="73557"/>
                </a:lnTo>
                <a:lnTo>
                  <a:pt x="62006" y="105471"/>
                </a:lnTo>
                <a:lnTo>
                  <a:pt x="45333" y="106206"/>
                </a:lnTo>
                <a:lnTo>
                  <a:pt x="88896" y="106206"/>
                </a:lnTo>
                <a:lnTo>
                  <a:pt x="107276" y="66885"/>
                </a:lnTo>
                <a:lnTo>
                  <a:pt x="107864" y="50019"/>
                </a:lnTo>
                <a:lnTo>
                  <a:pt x="105365" y="37086"/>
                </a:lnTo>
                <a:lnTo>
                  <a:pt x="100436" y="25582"/>
                </a:lnTo>
                <a:lnTo>
                  <a:pt x="92967" y="15392"/>
                </a:lnTo>
                <a:lnTo>
                  <a:pt x="89185" y="12191"/>
                </a:lnTo>
                <a:close/>
              </a:path>
              <a:path w="259079" h="136525">
                <a:moveTo>
                  <a:pt x="180510" y="1904"/>
                </a:moveTo>
                <a:lnTo>
                  <a:pt x="168074" y="1904"/>
                </a:lnTo>
                <a:lnTo>
                  <a:pt x="112936" y="136266"/>
                </a:lnTo>
                <a:lnTo>
                  <a:pt x="125250" y="136266"/>
                </a:lnTo>
                <a:lnTo>
                  <a:pt x="180510" y="1904"/>
                </a:lnTo>
                <a:close/>
              </a:path>
              <a:path w="259079" h="136525">
                <a:moveTo>
                  <a:pt x="188892" y="96642"/>
                </a:moveTo>
                <a:lnTo>
                  <a:pt x="188892" y="112526"/>
                </a:lnTo>
                <a:lnTo>
                  <a:pt x="190416" y="113537"/>
                </a:lnTo>
                <a:lnTo>
                  <a:pt x="202852" y="117347"/>
                </a:lnTo>
                <a:lnTo>
                  <a:pt x="205656" y="117978"/>
                </a:lnTo>
                <a:lnTo>
                  <a:pt x="208308" y="118359"/>
                </a:lnTo>
                <a:lnTo>
                  <a:pt x="210990" y="118622"/>
                </a:lnTo>
                <a:lnTo>
                  <a:pt x="213642" y="119003"/>
                </a:lnTo>
                <a:lnTo>
                  <a:pt x="215928" y="119121"/>
                </a:lnTo>
                <a:lnTo>
                  <a:pt x="223304" y="119121"/>
                </a:lnTo>
                <a:lnTo>
                  <a:pt x="252700" y="106929"/>
                </a:lnTo>
                <a:lnTo>
                  <a:pt x="217452" y="106929"/>
                </a:lnTo>
                <a:lnTo>
                  <a:pt x="214800" y="106811"/>
                </a:lnTo>
                <a:lnTo>
                  <a:pt x="190782" y="98166"/>
                </a:lnTo>
                <a:lnTo>
                  <a:pt x="188892" y="96642"/>
                </a:lnTo>
                <a:close/>
              </a:path>
              <a:path w="259079" h="136525">
                <a:moveTo>
                  <a:pt x="240464" y="0"/>
                </a:moveTo>
                <a:lnTo>
                  <a:pt x="224066" y="0"/>
                </a:lnTo>
                <a:lnTo>
                  <a:pt x="219250" y="630"/>
                </a:lnTo>
                <a:lnTo>
                  <a:pt x="214404" y="1904"/>
                </a:lnTo>
                <a:lnTo>
                  <a:pt x="209588" y="3047"/>
                </a:lnTo>
                <a:lnTo>
                  <a:pt x="192580" y="17144"/>
                </a:lnTo>
                <a:lnTo>
                  <a:pt x="190294" y="20954"/>
                </a:lnTo>
                <a:lnTo>
                  <a:pt x="189136" y="25526"/>
                </a:lnTo>
                <a:lnTo>
                  <a:pt x="189136" y="35051"/>
                </a:lnTo>
                <a:lnTo>
                  <a:pt x="217726" y="63626"/>
                </a:lnTo>
                <a:lnTo>
                  <a:pt x="221536" y="65663"/>
                </a:lnTo>
                <a:lnTo>
                  <a:pt x="225072" y="67436"/>
                </a:lnTo>
                <a:lnTo>
                  <a:pt x="228394" y="69210"/>
                </a:lnTo>
                <a:lnTo>
                  <a:pt x="231686" y="70865"/>
                </a:lnTo>
                <a:lnTo>
                  <a:pt x="244640" y="85974"/>
                </a:lnTo>
                <a:lnTo>
                  <a:pt x="244640" y="94868"/>
                </a:lnTo>
                <a:lnTo>
                  <a:pt x="242598" y="99309"/>
                </a:lnTo>
                <a:lnTo>
                  <a:pt x="238422" y="102357"/>
                </a:lnTo>
                <a:lnTo>
                  <a:pt x="234368" y="105405"/>
                </a:lnTo>
                <a:lnTo>
                  <a:pt x="228120" y="106929"/>
                </a:lnTo>
                <a:lnTo>
                  <a:pt x="252700" y="106929"/>
                </a:lnTo>
                <a:lnTo>
                  <a:pt x="253144" y="106430"/>
                </a:lnTo>
                <a:lnTo>
                  <a:pt x="255430" y="102488"/>
                </a:lnTo>
                <a:lnTo>
                  <a:pt x="257594" y="98547"/>
                </a:lnTo>
                <a:lnTo>
                  <a:pt x="258752" y="93725"/>
                </a:lnTo>
                <a:lnTo>
                  <a:pt x="258752" y="83819"/>
                </a:lnTo>
                <a:lnTo>
                  <a:pt x="257990" y="80009"/>
                </a:lnTo>
                <a:lnTo>
                  <a:pt x="256314" y="76712"/>
                </a:lnTo>
                <a:lnTo>
                  <a:pt x="254668" y="73401"/>
                </a:lnTo>
                <a:lnTo>
                  <a:pt x="220652" y="49910"/>
                </a:lnTo>
                <a:lnTo>
                  <a:pt x="214556" y="46613"/>
                </a:lnTo>
                <a:lnTo>
                  <a:pt x="211874" y="44826"/>
                </a:lnTo>
                <a:lnTo>
                  <a:pt x="207546" y="41279"/>
                </a:lnTo>
                <a:lnTo>
                  <a:pt x="206022" y="39374"/>
                </a:lnTo>
                <a:lnTo>
                  <a:pt x="204894" y="37206"/>
                </a:lnTo>
                <a:lnTo>
                  <a:pt x="203736" y="35051"/>
                </a:lnTo>
                <a:lnTo>
                  <a:pt x="203248" y="32516"/>
                </a:lnTo>
                <a:lnTo>
                  <a:pt x="203248" y="26420"/>
                </a:lnTo>
                <a:lnTo>
                  <a:pt x="204010" y="23753"/>
                </a:lnTo>
                <a:lnTo>
                  <a:pt x="205412" y="21585"/>
                </a:lnTo>
                <a:lnTo>
                  <a:pt x="206784" y="19299"/>
                </a:lnTo>
                <a:lnTo>
                  <a:pt x="208704" y="17525"/>
                </a:lnTo>
                <a:lnTo>
                  <a:pt x="213276" y="14727"/>
                </a:lnTo>
                <a:lnTo>
                  <a:pt x="215928" y="13715"/>
                </a:lnTo>
                <a:lnTo>
                  <a:pt x="218854" y="13203"/>
                </a:lnTo>
                <a:lnTo>
                  <a:pt x="221902" y="12572"/>
                </a:lnTo>
                <a:lnTo>
                  <a:pt x="224828" y="12191"/>
                </a:lnTo>
                <a:lnTo>
                  <a:pt x="253906" y="12191"/>
                </a:lnTo>
                <a:lnTo>
                  <a:pt x="253906" y="4059"/>
                </a:lnTo>
                <a:lnTo>
                  <a:pt x="248694" y="1392"/>
                </a:lnTo>
                <a:lnTo>
                  <a:pt x="240464" y="0"/>
                </a:lnTo>
                <a:close/>
              </a:path>
              <a:path w="259079" h="136525">
                <a:moveTo>
                  <a:pt x="253906" y="12191"/>
                </a:moveTo>
                <a:lnTo>
                  <a:pt x="224828" y="12191"/>
                </a:lnTo>
                <a:lnTo>
                  <a:pt x="229740" y="12220"/>
                </a:lnTo>
                <a:lnTo>
                  <a:pt x="243120" y="14217"/>
                </a:lnTo>
                <a:lnTo>
                  <a:pt x="253906" y="19299"/>
                </a:lnTo>
                <a:lnTo>
                  <a:pt x="253906" y="12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8" name="object 40">
            <a:extLst>
              <a:ext uri="{FF2B5EF4-FFF2-40B4-BE49-F238E27FC236}">
                <a16:creationId xmlns:a16="http://schemas.microsoft.com/office/drawing/2014/main" id="{7D9DF24A-A085-4C75-9B20-FD021C7549E9}"/>
              </a:ext>
            </a:extLst>
          </p:cNvPr>
          <p:cNvSpPr>
            <a:spLocks/>
          </p:cNvSpPr>
          <p:nvPr/>
        </p:nvSpPr>
        <p:spPr bwMode="auto">
          <a:xfrm>
            <a:off x="6526213" y="3676650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09" name="object 41">
            <a:extLst>
              <a:ext uri="{FF2B5EF4-FFF2-40B4-BE49-F238E27FC236}">
                <a16:creationId xmlns:a16="http://schemas.microsoft.com/office/drawing/2014/main" id="{2D229258-5E64-46F8-A152-0E50084379B7}"/>
              </a:ext>
            </a:extLst>
          </p:cNvPr>
          <p:cNvSpPr>
            <a:spLocks/>
          </p:cNvSpPr>
          <p:nvPr/>
        </p:nvSpPr>
        <p:spPr bwMode="auto">
          <a:xfrm>
            <a:off x="6932613" y="3806825"/>
            <a:ext cx="831850" cy="123825"/>
          </a:xfrm>
          <a:custGeom>
            <a:avLst/>
            <a:gdLst>
              <a:gd name="T0" fmla="*/ 12435 w 831215"/>
              <a:gd name="T1" fmla="*/ 22104 h 123825"/>
              <a:gd name="T2" fmla="*/ 16245 w 831215"/>
              <a:gd name="T3" fmla="*/ 33915 h 123825"/>
              <a:gd name="T4" fmla="*/ 53218 w 831215"/>
              <a:gd name="T5" fmla="*/ 86874 h 123825"/>
              <a:gd name="T6" fmla="*/ 117591 w 831215"/>
              <a:gd name="T7" fmla="*/ 121807 h 123825"/>
              <a:gd name="T8" fmla="*/ 59039 w 831215"/>
              <a:gd name="T9" fmla="*/ 100721 h 123825"/>
              <a:gd name="T10" fmla="*/ 117591 w 831215"/>
              <a:gd name="T11" fmla="*/ 6614 h 123825"/>
              <a:gd name="T12" fmla="*/ 144383 w 831215"/>
              <a:gd name="T13" fmla="*/ 12579 h 123825"/>
              <a:gd name="T14" fmla="*/ 159014 w 831215"/>
              <a:gd name="T15" fmla="*/ 16139 h 123825"/>
              <a:gd name="T16" fmla="*/ 155326 w 831215"/>
              <a:gd name="T17" fmla="*/ 1523 h 123825"/>
              <a:gd name="T18" fmla="*/ 196805 w 831215"/>
              <a:gd name="T19" fmla="*/ 44955 h 123825"/>
              <a:gd name="T20" fmla="*/ 205644 w 831215"/>
              <a:gd name="T21" fmla="*/ 122042 h 123825"/>
              <a:gd name="T22" fmla="*/ 193669 w 831215"/>
              <a:gd name="T23" fmla="*/ 91446 h 123825"/>
              <a:gd name="T24" fmla="*/ 235919 w 831215"/>
              <a:gd name="T25" fmla="*/ 43588 h 123825"/>
              <a:gd name="T26" fmla="*/ 256031 w 831215"/>
              <a:gd name="T27" fmla="*/ 107829 h 123825"/>
              <a:gd name="T28" fmla="*/ 242834 w 831215"/>
              <a:gd name="T29" fmla="*/ 92720 h 123825"/>
              <a:gd name="T30" fmla="*/ 256031 w 831215"/>
              <a:gd name="T31" fmla="*/ 50941 h 123825"/>
              <a:gd name="T32" fmla="*/ 256031 w 831215"/>
              <a:gd name="T33" fmla="*/ 0 h 123825"/>
              <a:gd name="T34" fmla="*/ 283448 w 831215"/>
              <a:gd name="T35" fmla="*/ 105956 h 123825"/>
              <a:gd name="T36" fmla="*/ 302270 w 831215"/>
              <a:gd name="T37" fmla="*/ 109865 h 123825"/>
              <a:gd name="T38" fmla="*/ 308975 w 831215"/>
              <a:gd name="T39" fmla="*/ 48655 h 123825"/>
              <a:gd name="T40" fmla="*/ 340370 w 831215"/>
              <a:gd name="T41" fmla="*/ 121807 h 123825"/>
              <a:gd name="T42" fmla="*/ 338206 w 831215"/>
              <a:gd name="T43" fmla="*/ 60204 h 123825"/>
              <a:gd name="T44" fmla="*/ 339973 w 831215"/>
              <a:gd name="T45" fmla="*/ 107829 h 123825"/>
              <a:gd name="T46" fmla="*/ 340370 w 831215"/>
              <a:gd name="T47" fmla="*/ 50941 h 123825"/>
              <a:gd name="T48" fmla="*/ 393953 w 831215"/>
              <a:gd name="T49" fmla="*/ 6 h 123825"/>
              <a:gd name="T50" fmla="*/ 421251 w 831215"/>
              <a:gd name="T51" fmla="*/ 106067 h 123825"/>
              <a:gd name="T52" fmla="*/ 447050 w 831215"/>
              <a:gd name="T53" fmla="*/ 112663 h 123825"/>
              <a:gd name="T54" fmla="*/ 428609 w 831215"/>
              <a:gd name="T55" fmla="*/ 72777 h 123825"/>
              <a:gd name="T56" fmla="*/ 471148 w 831215"/>
              <a:gd name="T57" fmla="*/ 42530 h 123825"/>
              <a:gd name="T58" fmla="*/ 479331 w 831215"/>
              <a:gd name="T59" fmla="*/ 104648 h 123825"/>
              <a:gd name="T60" fmla="*/ 473080 w 831215"/>
              <a:gd name="T61" fmla="*/ 72777 h 123825"/>
              <a:gd name="T62" fmla="*/ 519287 w 831215"/>
              <a:gd name="T63" fmla="*/ 121807 h 123825"/>
              <a:gd name="T64" fmla="*/ 508253 w 831215"/>
              <a:gd name="T65" fmla="*/ 39511 h 123825"/>
              <a:gd name="T66" fmla="*/ 584819 w 831215"/>
              <a:gd name="T67" fmla="*/ 121807 h 123825"/>
              <a:gd name="T68" fmla="*/ 609478 w 831215"/>
              <a:gd name="T69" fmla="*/ 39511 h 123825"/>
              <a:gd name="T70" fmla="*/ 609478 w 831215"/>
              <a:gd name="T71" fmla="*/ 39511 h 123825"/>
              <a:gd name="T72" fmla="*/ 536595 w 831215"/>
              <a:gd name="T73" fmla="*/ 108722 h 123825"/>
              <a:gd name="T74" fmla="*/ 678260 w 831215"/>
              <a:gd name="T75" fmla="*/ 48729 h 123825"/>
              <a:gd name="T76" fmla="*/ 618500 w 831215"/>
              <a:gd name="T77" fmla="*/ 99959 h 123825"/>
              <a:gd name="T78" fmla="*/ 661091 w 831215"/>
              <a:gd name="T79" fmla="*/ 118975 h 123825"/>
              <a:gd name="T80" fmla="*/ 632063 w 831215"/>
              <a:gd name="T81" fmla="*/ 93482 h 123825"/>
              <a:gd name="T82" fmla="*/ 683042 w 831215"/>
              <a:gd name="T83" fmla="*/ 80147 h 123825"/>
              <a:gd name="T84" fmla="*/ 683368 w 831215"/>
              <a:gd name="T85" fmla="*/ 108972 h 123825"/>
              <a:gd name="T86" fmla="*/ 654314 w 831215"/>
              <a:gd name="T87" fmla="*/ 112663 h 123825"/>
              <a:gd name="T88" fmla="*/ 626607 w 831215"/>
              <a:gd name="T89" fmla="*/ 45345 h 123825"/>
              <a:gd name="T90" fmla="*/ 650682 w 831215"/>
              <a:gd name="T91" fmla="*/ 37723 h 123825"/>
              <a:gd name="T92" fmla="*/ 728589 w 831215"/>
              <a:gd name="T93" fmla="*/ 56394 h 123825"/>
              <a:gd name="T94" fmla="*/ 726704 w 831215"/>
              <a:gd name="T95" fmla="*/ 46107 h 123825"/>
              <a:gd name="T96" fmla="*/ 751331 w 831215"/>
              <a:gd name="T97" fmla="*/ 39130 h 123825"/>
              <a:gd name="T98" fmla="*/ 751331 w 831215"/>
              <a:gd name="T99" fmla="*/ 50179 h 123825"/>
              <a:gd name="T100" fmla="*/ 765675 w 831215"/>
              <a:gd name="T101" fmla="*/ 106067 h 123825"/>
              <a:gd name="T102" fmla="*/ 791474 w 831215"/>
              <a:gd name="T103" fmla="*/ 112663 h 123825"/>
              <a:gd name="T104" fmla="*/ 773033 w 831215"/>
              <a:gd name="T105" fmla="*/ 72777 h 123825"/>
              <a:gd name="T106" fmla="*/ 815572 w 831215"/>
              <a:gd name="T107" fmla="*/ 42530 h 123825"/>
              <a:gd name="T108" fmla="*/ 823755 w 831215"/>
              <a:gd name="T109" fmla="*/ 104648 h 123825"/>
              <a:gd name="T110" fmla="*/ 817504 w 831215"/>
              <a:gd name="T111" fmla="*/ 72777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1215" h="123825">
                <a:moveTo>
                  <a:pt x="17891" y="6614"/>
                </a:moveTo>
                <a:lnTo>
                  <a:pt x="0" y="6614"/>
                </a:lnTo>
                <a:lnTo>
                  <a:pt x="0" y="121807"/>
                </a:lnTo>
                <a:lnTo>
                  <a:pt x="13075" y="121807"/>
                </a:lnTo>
                <a:lnTo>
                  <a:pt x="13046" y="33284"/>
                </a:lnTo>
                <a:lnTo>
                  <a:pt x="12832" y="26676"/>
                </a:lnTo>
                <a:lnTo>
                  <a:pt x="12435" y="22104"/>
                </a:lnTo>
                <a:lnTo>
                  <a:pt x="24709" y="22104"/>
                </a:lnTo>
                <a:lnTo>
                  <a:pt x="17891" y="6614"/>
                </a:lnTo>
                <a:close/>
              </a:path>
              <a:path w="831215" h="123825">
                <a:moveTo>
                  <a:pt x="24709" y="22104"/>
                </a:moveTo>
                <a:lnTo>
                  <a:pt x="12710" y="22104"/>
                </a:lnTo>
                <a:lnTo>
                  <a:pt x="13959" y="27319"/>
                </a:lnTo>
                <a:lnTo>
                  <a:pt x="15118" y="31248"/>
                </a:lnTo>
                <a:lnTo>
                  <a:pt x="16245" y="33915"/>
                </a:lnTo>
                <a:lnTo>
                  <a:pt x="55504" y="121807"/>
                </a:lnTo>
                <a:lnTo>
                  <a:pt x="62087" y="121807"/>
                </a:lnTo>
                <a:lnTo>
                  <a:pt x="71468" y="100721"/>
                </a:lnTo>
                <a:lnTo>
                  <a:pt x="58552" y="100721"/>
                </a:lnTo>
                <a:lnTo>
                  <a:pt x="57790" y="97673"/>
                </a:lnTo>
                <a:lnTo>
                  <a:pt x="55991" y="93101"/>
                </a:lnTo>
                <a:lnTo>
                  <a:pt x="53218" y="86874"/>
                </a:lnTo>
                <a:lnTo>
                  <a:pt x="24709" y="22104"/>
                </a:lnTo>
                <a:close/>
              </a:path>
              <a:path w="831215" h="123825">
                <a:moveTo>
                  <a:pt x="117591" y="22104"/>
                </a:moveTo>
                <a:lnTo>
                  <a:pt x="105277" y="22104"/>
                </a:lnTo>
                <a:lnTo>
                  <a:pt x="104515" y="30867"/>
                </a:lnTo>
                <a:lnTo>
                  <a:pt x="104150" y="38368"/>
                </a:lnTo>
                <a:lnTo>
                  <a:pt x="104150" y="121807"/>
                </a:lnTo>
                <a:lnTo>
                  <a:pt x="117591" y="121807"/>
                </a:lnTo>
                <a:lnTo>
                  <a:pt x="117591" y="22104"/>
                </a:lnTo>
                <a:close/>
              </a:path>
              <a:path w="831215" h="123825">
                <a:moveTo>
                  <a:pt x="117591" y="6614"/>
                </a:moveTo>
                <a:lnTo>
                  <a:pt x="100705" y="6614"/>
                </a:lnTo>
                <a:lnTo>
                  <a:pt x="64648" y="86624"/>
                </a:lnTo>
                <a:lnTo>
                  <a:pt x="63245" y="89672"/>
                </a:lnTo>
                <a:lnTo>
                  <a:pt x="61325" y="94375"/>
                </a:lnTo>
                <a:lnTo>
                  <a:pt x="59039" y="100721"/>
                </a:lnTo>
                <a:lnTo>
                  <a:pt x="71468" y="100721"/>
                </a:lnTo>
                <a:lnTo>
                  <a:pt x="101467" y="33284"/>
                </a:lnTo>
                <a:lnTo>
                  <a:pt x="102473" y="30998"/>
                </a:lnTo>
                <a:lnTo>
                  <a:pt x="103631" y="27319"/>
                </a:lnTo>
                <a:lnTo>
                  <a:pt x="104912" y="22104"/>
                </a:lnTo>
                <a:lnTo>
                  <a:pt x="117591" y="22104"/>
                </a:lnTo>
                <a:lnTo>
                  <a:pt x="117591" y="6614"/>
                </a:lnTo>
                <a:close/>
              </a:path>
              <a:path w="831215" h="123825">
                <a:moveTo>
                  <a:pt x="155326" y="1523"/>
                </a:moveTo>
                <a:lnTo>
                  <a:pt x="150479" y="1523"/>
                </a:lnTo>
                <a:lnTo>
                  <a:pt x="148468" y="2285"/>
                </a:lnTo>
                <a:lnTo>
                  <a:pt x="146822" y="3947"/>
                </a:lnTo>
                <a:lnTo>
                  <a:pt x="145145" y="5602"/>
                </a:lnTo>
                <a:lnTo>
                  <a:pt x="144383" y="7626"/>
                </a:lnTo>
                <a:lnTo>
                  <a:pt x="144383" y="12579"/>
                </a:lnTo>
                <a:lnTo>
                  <a:pt x="145145" y="14615"/>
                </a:lnTo>
                <a:lnTo>
                  <a:pt x="146822" y="16139"/>
                </a:lnTo>
                <a:lnTo>
                  <a:pt x="148468" y="17794"/>
                </a:lnTo>
                <a:lnTo>
                  <a:pt x="150479" y="18556"/>
                </a:lnTo>
                <a:lnTo>
                  <a:pt x="155326" y="18556"/>
                </a:lnTo>
                <a:lnTo>
                  <a:pt x="157337" y="17794"/>
                </a:lnTo>
                <a:lnTo>
                  <a:pt x="159014" y="16139"/>
                </a:lnTo>
                <a:lnTo>
                  <a:pt x="160660" y="14484"/>
                </a:lnTo>
                <a:lnTo>
                  <a:pt x="161543" y="12460"/>
                </a:lnTo>
                <a:lnTo>
                  <a:pt x="161543" y="7626"/>
                </a:lnTo>
                <a:lnTo>
                  <a:pt x="160660" y="5602"/>
                </a:lnTo>
                <a:lnTo>
                  <a:pt x="159014" y="3947"/>
                </a:lnTo>
                <a:lnTo>
                  <a:pt x="157337" y="2285"/>
                </a:lnTo>
                <a:lnTo>
                  <a:pt x="155326" y="1523"/>
                </a:lnTo>
                <a:close/>
              </a:path>
              <a:path w="831215" h="123825">
                <a:moveTo>
                  <a:pt x="159257" y="39511"/>
                </a:moveTo>
                <a:lnTo>
                  <a:pt x="146184" y="39511"/>
                </a:lnTo>
                <a:lnTo>
                  <a:pt x="146184" y="121807"/>
                </a:lnTo>
                <a:lnTo>
                  <a:pt x="159257" y="121807"/>
                </a:lnTo>
                <a:lnTo>
                  <a:pt x="159257" y="39511"/>
                </a:lnTo>
                <a:close/>
              </a:path>
              <a:path w="831215" h="123825">
                <a:moveTo>
                  <a:pt x="207348" y="39096"/>
                </a:moveTo>
                <a:lnTo>
                  <a:pt x="196805" y="44955"/>
                </a:lnTo>
                <a:lnTo>
                  <a:pt x="185712" y="56842"/>
                </a:lnTo>
                <a:lnTo>
                  <a:pt x="181486" y="68618"/>
                </a:lnTo>
                <a:lnTo>
                  <a:pt x="180075" y="82687"/>
                </a:lnTo>
                <a:lnTo>
                  <a:pt x="181348" y="94634"/>
                </a:lnTo>
                <a:lnTo>
                  <a:pt x="185912" y="105956"/>
                </a:lnTo>
                <a:lnTo>
                  <a:pt x="194948" y="117776"/>
                </a:lnTo>
                <a:lnTo>
                  <a:pt x="205644" y="122042"/>
                </a:lnTo>
                <a:lnTo>
                  <a:pt x="221984" y="122973"/>
                </a:lnTo>
                <a:lnTo>
                  <a:pt x="233737" y="117832"/>
                </a:lnTo>
                <a:lnTo>
                  <a:pt x="238233" y="112663"/>
                </a:lnTo>
                <a:lnTo>
                  <a:pt x="210555" y="112663"/>
                </a:lnTo>
                <a:lnTo>
                  <a:pt x="204734" y="109865"/>
                </a:lnTo>
                <a:lnTo>
                  <a:pt x="195833" y="98947"/>
                </a:lnTo>
                <a:lnTo>
                  <a:pt x="193669" y="91446"/>
                </a:lnTo>
                <a:lnTo>
                  <a:pt x="193669" y="71515"/>
                </a:lnTo>
                <a:lnTo>
                  <a:pt x="195955" y="63383"/>
                </a:lnTo>
                <a:lnTo>
                  <a:pt x="200527" y="57537"/>
                </a:lnTo>
                <a:lnTo>
                  <a:pt x="205099" y="51572"/>
                </a:lnTo>
                <a:lnTo>
                  <a:pt x="211439" y="48655"/>
                </a:lnTo>
                <a:lnTo>
                  <a:pt x="240684" y="48655"/>
                </a:lnTo>
                <a:lnTo>
                  <a:pt x="235919" y="43588"/>
                </a:lnTo>
                <a:lnTo>
                  <a:pt x="224992" y="39529"/>
                </a:lnTo>
                <a:lnTo>
                  <a:pt x="207348" y="39096"/>
                </a:lnTo>
                <a:close/>
              </a:path>
              <a:path w="831215" h="123825">
                <a:moveTo>
                  <a:pt x="256031" y="107829"/>
                </a:moveTo>
                <a:lnTo>
                  <a:pt x="242834" y="107829"/>
                </a:lnTo>
                <a:lnTo>
                  <a:pt x="242834" y="121807"/>
                </a:lnTo>
                <a:lnTo>
                  <a:pt x="256031" y="121807"/>
                </a:lnTo>
                <a:lnTo>
                  <a:pt x="256031" y="107829"/>
                </a:lnTo>
                <a:close/>
              </a:path>
              <a:path w="831215" h="123825">
                <a:moveTo>
                  <a:pt x="240684" y="48655"/>
                </a:moveTo>
                <a:lnTo>
                  <a:pt x="226192" y="48655"/>
                </a:lnTo>
                <a:lnTo>
                  <a:pt x="231769" y="50941"/>
                </a:lnTo>
                <a:lnTo>
                  <a:pt x="236219" y="55632"/>
                </a:lnTo>
                <a:lnTo>
                  <a:pt x="240670" y="60204"/>
                </a:lnTo>
                <a:lnTo>
                  <a:pt x="242834" y="65800"/>
                </a:lnTo>
                <a:lnTo>
                  <a:pt x="242834" y="92720"/>
                </a:lnTo>
                <a:lnTo>
                  <a:pt x="240548" y="99328"/>
                </a:lnTo>
                <a:lnTo>
                  <a:pt x="231404" y="109996"/>
                </a:lnTo>
                <a:lnTo>
                  <a:pt x="225430" y="112663"/>
                </a:lnTo>
                <a:lnTo>
                  <a:pt x="238233" y="112663"/>
                </a:lnTo>
                <a:lnTo>
                  <a:pt x="242437" y="107829"/>
                </a:lnTo>
                <a:lnTo>
                  <a:pt x="256031" y="107829"/>
                </a:lnTo>
                <a:lnTo>
                  <a:pt x="256031" y="50941"/>
                </a:lnTo>
                <a:lnTo>
                  <a:pt x="242834" y="50941"/>
                </a:lnTo>
                <a:lnTo>
                  <a:pt x="240684" y="48655"/>
                </a:lnTo>
                <a:close/>
              </a:path>
              <a:path w="831215" h="123825">
                <a:moveTo>
                  <a:pt x="256031" y="0"/>
                </a:moveTo>
                <a:lnTo>
                  <a:pt x="242834" y="0"/>
                </a:lnTo>
                <a:lnTo>
                  <a:pt x="242834" y="50941"/>
                </a:lnTo>
                <a:lnTo>
                  <a:pt x="256031" y="50941"/>
                </a:lnTo>
                <a:lnTo>
                  <a:pt x="256031" y="0"/>
                </a:lnTo>
                <a:close/>
              </a:path>
              <a:path w="831215" h="123825">
                <a:moveTo>
                  <a:pt x="304884" y="39096"/>
                </a:moveTo>
                <a:lnTo>
                  <a:pt x="294341" y="44955"/>
                </a:lnTo>
                <a:lnTo>
                  <a:pt x="283248" y="56842"/>
                </a:lnTo>
                <a:lnTo>
                  <a:pt x="279022" y="68618"/>
                </a:lnTo>
                <a:lnTo>
                  <a:pt x="277611" y="82687"/>
                </a:lnTo>
                <a:lnTo>
                  <a:pt x="278884" y="94634"/>
                </a:lnTo>
                <a:lnTo>
                  <a:pt x="283448" y="105956"/>
                </a:lnTo>
                <a:lnTo>
                  <a:pt x="292484" y="117776"/>
                </a:lnTo>
                <a:lnTo>
                  <a:pt x="303180" y="122042"/>
                </a:lnTo>
                <a:lnTo>
                  <a:pt x="319520" y="122973"/>
                </a:lnTo>
                <a:lnTo>
                  <a:pt x="331273" y="117832"/>
                </a:lnTo>
                <a:lnTo>
                  <a:pt x="335769" y="112663"/>
                </a:lnTo>
                <a:lnTo>
                  <a:pt x="308091" y="112663"/>
                </a:lnTo>
                <a:lnTo>
                  <a:pt x="302270" y="109865"/>
                </a:lnTo>
                <a:lnTo>
                  <a:pt x="293369" y="98947"/>
                </a:lnTo>
                <a:lnTo>
                  <a:pt x="291205" y="91446"/>
                </a:lnTo>
                <a:lnTo>
                  <a:pt x="291205" y="71515"/>
                </a:lnTo>
                <a:lnTo>
                  <a:pt x="293491" y="63383"/>
                </a:lnTo>
                <a:lnTo>
                  <a:pt x="298063" y="57537"/>
                </a:lnTo>
                <a:lnTo>
                  <a:pt x="302635" y="51572"/>
                </a:lnTo>
                <a:lnTo>
                  <a:pt x="308975" y="48655"/>
                </a:lnTo>
                <a:lnTo>
                  <a:pt x="338220" y="48655"/>
                </a:lnTo>
                <a:lnTo>
                  <a:pt x="333455" y="43588"/>
                </a:lnTo>
                <a:lnTo>
                  <a:pt x="322528" y="39529"/>
                </a:lnTo>
                <a:lnTo>
                  <a:pt x="304884" y="39096"/>
                </a:lnTo>
                <a:close/>
              </a:path>
              <a:path w="831215" h="123825">
                <a:moveTo>
                  <a:pt x="353567" y="107829"/>
                </a:moveTo>
                <a:lnTo>
                  <a:pt x="340370" y="107829"/>
                </a:lnTo>
                <a:lnTo>
                  <a:pt x="340370" y="121807"/>
                </a:lnTo>
                <a:lnTo>
                  <a:pt x="353567" y="121807"/>
                </a:lnTo>
                <a:lnTo>
                  <a:pt x="353567" y="107829"/>
                </a:lnTo>
                <a:close/>
              </a:path>
              <a:path w="831215" h="123825">
                <a:moveTo>
                  <a:pt x="338220" y="48655"/>
                </a:moveTo>
                <a:lnTo>
                  <a:pt x="323728" y="48655"/>
                </a:lnTo>
                <a:lnTo>
                  <a:pt x="329305" y="50941"/>
                </a:lnTo>
                <a:lnTo>
                  <a:pt x="333755" y="55632"/>
                </a:lnTo>
                <a:lnTo>
                  <a:pt x="338206" y="60204"/>
                </a:lnTo>
                <a:lnTo>
                  <a:pt x="340370" y="65800"/>
                </a:lnTo>
                <a:lnTo>
                  <a:pt x="340370" y="92720"/>
                </a:lnTo>
                <a:lnTo>
                  <a:pt x="338084" y="99328"/>
                </a:lnTo>
                <a:lnTo>
                  <a:pt x="328940" y="109996"/>
                </a:lnTo>
                <a:lnTo>
                  <a:pt x="322966" y="112663"/>
                </a:lnTo>
                <a:lnTo>
                  <a:pt x="335769" y="112663"/>
                </a:lnTo>
                <a:lnTo>
                  <a:pt x="339973" y="107829"/>
                </a:lnTo>
                <a:lnTo>
                  <a:pt x="353567" y="107829"/>
                </a:lnTo>
                <a:lnTo>
                  <a:pt x="353567" y="50941"/>
                </a:lnTo>
                <a:lnTo>
                  <a:pt x="340370" y="50941"/>
                </a:lnTo>
                <a:lnTo>
                  <a:pt x="338220" y="48655"/>
                </a:lnTo>
                <a:close/>
              </a:path>
              <a:path w="831215" h="123825">
                <a:moveTo>
                  <a:pt x="353567" y="0"/>
                </a:moveTo>
                <a:lnTo>
                  <a:pt x="340370" y="0"/>
                </a:lnTo>
                <a:lnTo>
                  <a:pt x="340370" y="50941"/>
                </a:lnTo>
                <a:lnTo>
                  <a:pt x="353567" y="50941"/>
                </a:lnTo>
                <a:lnTo>
                  <a:pt x="353567" y="0"/>
                </a:lnTo>
                <a:close/>
              </a:path>
              <a:path w="831215" h="123825">
                <a:moveTo>
                  <a:pt x="393953" y="6"/>
                </a:moveTo>
                <a:lnTo>
                  <a:pt x="380880" y="6"/>
                </a:lnTo>
                <a:lnTo>
                  <a:pt x="380880" y="121807"/>
                </a:lnTo>
                <a:lnTo>
                  <a:pt x="393953" y="121807"/>
                </a:lnTo>
                <a:lnTo>
                  <a:pt x="393953" y="6"/>
                </a:lnTo>
                <a:close/>
              </a:path>
              <a:path w="831215" h="123825">
                <a:moveTo>
                  <a:pt x="442707" y="39104"/>
                </a:moveTo>
                <a:lnTo>
                  <a:pt x="432201" y="44962"/>
                </a:lnTo>
                <a:lnTo>
                  <a:pt x="420596" y="56832"/>
                </a:lnTo>
                <a:lnTo>
                  <a:pt x="416239" y="68418"/>
                </a:lnTo>
                <a:lnTo>
                  <a:pt x="414793" y="82766"/>
                </a:lnTo>
                <a:lnTo>
                  <a:pt x="416372" y="94780"/>
                </a:lnTo>
                <a:lnTo>
                  <a:pt x="421251" y="106067"/>
                </a:lnTo>
                <a:lnTo>
                  <a:pt x="430551" y="117597"/>
                </a:lnTo>
                <a:lnTo>
                  <a:pt x="441545" y="122148"/>
                </a:lnTo>
                <a:lnTo>
                  <a:pt x="457181" y="123547"/>
                </a:lnTo>
                <a:lnTo>
                  <a:pt x="470256" y="121118"/>
                </a:lnTo>
                <a:lnTo>
                  <a:pt x="480821" y="115830"/>
                </a:lnTo>
                <a:lnTo>
                  <a:pt x="480399" y="112663"/>
                </a:lnTo>
                <a:lnTo>
                  <a:pt x="447050" y="112663"/>
                </a:lnTo>
                <a:lnTo>
                  <a:pt x="440557" y="110115"/>
                </a:lnTo>
                <a:lnTo>
                  <a:pt x="431170" y="100209"/>
                </a:lnTo>
                <a:lnTo>
                  <a:pt x="428762" y="93101"/>
                </a:lnTo>
                <a:lnTo>
                  <a:pt x="428487" y="83957"/>
                </a:lnTo>
                <a:lnTo>
                  <a:pt x="486521" y="83957"/>
                </a:lnTo>
                <a:lnTo>
                  <a:pt x="485817" y="72777"/>
                </a:lnTo>
                <a:lnTo>
                  <a:pt x="428609" y="72777"/>
                </a:lnTo>
                <a:lnTo>
                  <a:pt x="429646" y="65538"/>
                </a:lnTo>
                <a:lnTo>
                  <a:pt x="432297" y="59823"/>
                </a:lnTo>
                <a:lnTo>
                  <a:pt x="436625" y="55382"/>
                </a:lnTo>
                <a:lnTo>
                  <a:pt x="441076" y="50941"/>
                </a:lnTo>
                <a:lnTo>
                  <a:pt x="446288" y="48655"/>
                </a:lnTo>
                <a:lnTo>
                  <a:pt x="476111" y="48655"/>
                </a:lnTo>
                <a:lnTo>
                  <a:pt x="471148" y="42530"/>
                </a:lnTo>
                <a:lnTo>
                  <a:pt x="460119" y="39245"/>
                </a:lnTo>
                <a:lnTo>
                  <a:pt x="442707" y="39104"/>
                </a:lnTo>
                <a:close/>
              </a:path>
              <a:path w="831215" h="123825">
                <a:moveTo>
                  <a:pt x="479331" y="104648"/>
                </a:moveTo>
                <a:lnTo>
                  <a:pt x="467817" y="110659"/>
                </a:lnTo>
                <a:lnTo>
                  <a:pt x="455279" y="112663"/>
                </a:lnTo>
                <a:lnTo>
                  <a:pt x="480399" y="112663"/>
                </a:lnTo>
                <a:lnTo>
                  <a:pt x="479331" y="104648"/>
                </a:lnTo>
                <a:close/>
              </a:path>
              <a:path w="831215" h="123825">
                <a:moveTo>
                  <a:pt x="476111" y="48655"/>
                </a:moveTo>
                <a:lnTo>
                  <a:pt x="458967" y="48655"/>
                </a:lnTo>
                <a:lnTo>
                  <a:pt x="463936" y="50810"/>
                </a:lnTo>
                <a:lnTo>
                  <a:pt x="467624" y="55001"/>
                </a:lnTo>
                <a:lnTo>
                  <a:pt x="471159" y="59192"/>
                </a:lnTo>
                <a:lnTo>
                  <a:pt x="473080" y="65157"/>
                </a:lnTo>
                <a:lnTo>
                  <a:pt x="473080" y="72777"/>
                </a:lnTo>
                <a:lnTo>
                  <a:pt x="485817" y="72777"/>
                </a:lnTo>
                <a:lnTo>
                  <a:pt x="485363" y="65568"/>
                </a:lnTo>
                <a:lnTo>
                  <a:pt x="480749" y="54380"/>
                </a:lnTo>
                <a:lnTo>
                  <a:pt x="476111" y="48655"/>
                </a:lnTo>
                <a:close/>
              </a:path>
              <a:path w="831215" h="123825">
                <a:moveTo>
                  <a:pt x="508253" y="39511"/>
                </a:moveTo>
                <a:lnTo>
                  <a:pt x="494416" y="39511"/>
                </a:lnTo>
                <a:lnTo>
                  <a:pt x="519287" y="121807"/>
                </a:lnTo>
                <a:lnTo>
                  <a:pt x="532516" y="121807"/>
                </a:lnTo>
                <a:lnTo>
                  <a:pt x="536595" y="108722"/>
                </a:lnTo>
                <a:lnTo>
                  <a:pt x="526420" y="108722"/>
                </a:lnTo>
                <a:lnTo>
                  <a:pt x="526145" y="105674"/>
                </a:lnTo>
                <a:lnTo>
                  <a:pt x="525779" y="103257"/>
                </a:lnTo>
                <a:lnTo>
                  <a:pt x="525261" y="101352"/>
                </a:lnTo>
                <a:lnTo>
                  <a:pt x="508253" y="39511"/>
                </a:lnTo>
                <a:close/>
              </a:path>
              <a:path w="831215" h="123825">
                <a:moveTo>
                  <a:pt x="563749" y="55251"/>
                </a:moveTo>
                <a:lnTo>
                  <a:pt x="552815" y="55251"/>
                </a:lnTo>
                <a:lnTo>
                  <a:pt x="553090" y="58049"/>
                </a:lnTo>
                <a:lnTo>
                  <a:pt x="553455" y="60585"/>
                </a:lnTo>
                <a:lnTo>
                  <a:pt x="554217" y="62871"/>
                </a:lnTo>
                <a:lnTo>
                  <a:pt x="571103" y="121807"/>
                </a:lnTo>
                <a:lnTo>
                  <a:pt x="584819" y="121807"/>
                </a:lnTo>
                <a:lnTo>
                  <a:pt x="588665" y="108972"/>
                </a:lnTo>
                <a:lnTo>
                  <a:pt x="577717" y="108972"/>
                </a:lnTo>
                <a:lnTo>
                  <a:pt x="577474" y="106055"/>
                </a:lnTo>
                <a:lnTo>
                  <a:pt x="577077" y="103519"/>
                </a:lnTo>
                <a:lnTo>
                  <a:pt x="576437" y="101483"/>
                </a:lnTo>
                <a:lnTo>
                  <a:pt x="563749" y="55251"/>
                </a:lnTo>
                <a:close/>
              </a:path>
              <a:path w="831215" h="123825">
                <a:moveTo>
                  <a:pt x="609478" y="39511"/>
                </a:moveTo>
                <a:lnTo>
                  <a:pt x="596402" y="39511"/>
                </a:lnTo>
                <a:lnTo>
                  <a:pt x="579760" y="101483"/>
                </a:lnTo>
                <a:lnTo>
                  <a:pt x="578876" y="104400"/>
                </a:lnTo>
                <a:lnTo>
                  <a:pt x="578479" y="106817"/>
                </a:lnTo>
                <a:lnTo>
                  <a:pt x="578357" y="108972"/>
                </a:lnTo>
                <a:lnTo>
                  <a:pt x="588665" y="108972"/>
                </a:lnTo>
                <a:lnTo>
                  <a:pt x="609478" y="39511"/>
                </a:lnTo>
                <a:close/>
              </a:path>
              <a:path w="831215" h="123825">
                <a:moveTo>
                  <a:pt x="559429" y="39511"/>
                </a:moveTo>
                <a:lnTo>
                  <a:pt x="547359" y="39511"/>
                </a:lnTo>
                <a:lnTo>
                  <a:pt x="528431" y="101233"/>
                </a:lnTo>
                <a:lnTo>
                  <a:pt x="527669" y="103900"/>
                </a:lnTo>
                <a:lnTo>
                  <a:pt x="527182" y="106436"/>
                </a:lnTo>
                <a:lnTo>
                  <a:pt x="527060" y="108722"/>
                </a:lnTo>
                <a:lnTo>
                  <a:pt x="536595" y="108722"/>
                </a:lnTo>
                <a:lnTo>
                  <a:pt x="550925" y="62752"/>
                </a:lnTo>
                <a:lnTo>
                  <a:pt x="551809" y="59704"/>
                </a:lnTo>
                <a:lnTo>
                  <a:pt x="552449" y="57156"/>
                </a:lnTo>
                <a:lnTo>
                  <a:pt x="552571" y="55251"/>
                </a:lnTo>
                <a:lnTo>
                  <a:pt x="563749" y="55251"/>
                </a:lnTo>
                <a:lnTo>
                  <a:pt x="559429" y="39511"/>
                </a:lnTo>
                <a:close/>
              </a:path>
              <a:path w="831215" h="123825">
                <a:moveTo>
                  <a:pt x="678260" y="48729"/>
                </a:moveTo>
                <a:lnTo>
                  <a:pt x="655359" y="48729"/>
                </a:lnTo>
                <a:lnTo>
                  <a:pt x="666652" y="54533"/>
                </a:lnTo>
                <a:lnTo>
                  <a:pt x="670438" y="69610"/>
                </a:lnTo>
                <a:lnTo>
                  <a:pt x="645461" y="73067"/>
                </a:lnTo>
                <a:lnTo>
                  <a:pt x="630523" y="77779"/>
                </a:lnTo>
                <a:lnTo>
                  <a:pt x="621515" y="86752"/>
                </a:lnTo>
                <a:lnTo>
                  <a:pt x="618500" y="99959"/>
                </a:lnTo>
                <a:lnTo>
                  <a:pt x="618500" y="107067"/>
                </a:lnTo>
                <a:lnTo>
                  <a:pt x="620908" y="112913"/>
                </a:lnTo>
                <a:lnTo>
                  <a:pt x="625480" y="117235"/>
                </a:lnTo>
                <a:lnTo>
                  <a:pt x="630173" y="121545"/>
                </a:lnTo>
                <a:lnTo>
                  <a:pt x="636513" y="123712"/>
                </a:lnTo>
                <a:lnTo>
                  <a:pt x="649048" y="123454"/>
                </a:lnTo>
                <a:lnTo>
                  <a:pt x="661091" y="118975"/>
                </a:lnTo>
                <a:lnTo>
                  <a:pt x="666739" y="112663"/>
                </a:lnTo>
                <a:lnTo>
                  <a:pt x="643006" y="112663"/>
                </a:lnTo>
                <a:lnTo>
                  <a:pt x="639196" y="111389"/>
                </a:lnTo>
                <a:lnTo>
                  <a:pt x="636391" y="108853"/>
                </a:lnTo>
                <a:lnTo>
                  <a:pt x="633465" y="106305"/>
                </a:lnTo>
                <a:lnTo>
                  <a:pt x="632063" y="103007"/>
                </a:lnTo>
                <a:lnTo>
                  <a:pt x="632063" y="93482"/>
                </a:lnTo>
                <a:lnTo>
                  <a:pt x="633587" y="89672"/>
                </a:lnTo>
                <a:lnTo>
                  <a:pt x="636635" y="87386"/>
                </a:lnTo>
                <a:lnTo>
                  <a:pt x="639836" y="85231"/>
                </a:lnTo>
                <a:lnTo>
                  <a:pt x="644408" y="83707"/>
                </a:lnTo>
                <a:lnTo>
                  <a:pt x="650504" y="82945"/>
                </a:lnTo>
                <a:lnTo>
                  <a:pt x="670438" y="80147"/>
                </a:lnTo>
                <a:lnTo>
                  <a:pt x="683042" y="80147"/>
                </a:lnTo>
                <a:lnTo>
                  <a:pt x="682810" y="59557"/>
                </a:lnTo>
                <a:lnTo>
                  <a:pt x="678260" y="48729"/>
                </a:lnTo>
                <a:close/>
              </a:path>
              <a:path w="831215" h="123825">
                <a:moveTo>
                  <a:pt x="683368" y="108972"/>
                </a:moveTo>
                <a:lnTo>
                  <a:pt x="670438" y="108972"/>
                </a:lnTo>
                <a:lnTo>
                  <a:pt x="670438" y="121807"/>
                </a:lnTo>
                <a:lnTo>
                  <a:pt x="683513" y="121807"/>
                </a:lnTo>
                <a:lnTo>
                  <a:pt x="683368" y="108972"/>
                </a:lnTo>
                <a:close/>
              </a:path>
              <a:path w="831215" h="123825">
                <a:moveTo>
                  <a:pt x="683042" y="80147"/>
                </a:moveTo>
                <a:lnTo>
                  <a:pt x="670438" y="80147"/>
                </a:lnTo>
                <a:lnTo>
                  <a:pt x="670438" y="95387"/>
                </a:lnTo>
                <a:lnTo>
                  <a:pt x="668273" y="101233"/>
                </a:lnTo>
                <a:lnTo>
                  <a:pt x="663945" y="105805"/>
                </a:lnTo>
                <a:lnTo>
                  <a:pt x="659770" y="110377"/>
                </a:lnTo>
                <a:lnTo>
                  <a:pt x="654314" y="112663"/>
                </a:lnTo>
                <a:lnTo>
                  <a:pt x="666739" y="112663"/>
                </a:lnTo>
                <a:lnTo>
                  <a:pt x="670041" y="108972"/>
                </a:lnTo>
                <a:lnTo>
                  <a:pt x="683368" y="108972"/>
                </a:lnTo>
                <a:lnTo>
                  <a:pt x="683042" y="80147"/>
                </a:lnTo>
                <a:close/>
              </a:path>
              <a:path w="831215" h="123825">
                <a:moveTo>
                  <a:pt x="650682" y="37723"/>
                </a:moveTo>
                <a:lnTo>
                  <a:pt x="637910" y="40033"/>
                </a:lnTo>
                <a:lnTo>
                  <a:pt x="626607" y="45345"/>
                </a:lnTo>
                <a:lnTo>
                  <a:pt x="630722" y="55706"/>
                </a:lnTo>
                <a:lnTo>
                  <a:pt x="641947" y="50442"/>
                </a:lnTo>
                <a:lnTo>
                  <a:pt x="655359" y="48729"/>
                </a:lnTo>
                <a:lnTo>
                  <a:pt x="678260" y="48729"/>
                </a:lnTo>
                <a:lnTo>
                  <a:pt x="677680" y="47348"/>
                </a:lnTo>
                <a:lnTo>
                  <a:pt x="667143" y="40077"/>
                </a:lnTo>
                <a:lnTo>
                  <a:pt x="650682" y="37723"/>
                </a:lnTo>
                <a:close/>
              </a:path>
              <a:path w="831215" h="123825">
                <a:moveTo>
                  <a:pt x="721613" y="39511"/>
                </a:moveTo>
                <a:lnTo>
                  <a:pt x="708538" y="39511"/>
                </a:lnTo>
                <a:lnTo>
                  <a:pt x="708538" y="121807"/>
                </a:lnTo>
                <a:lnTo>
                  <a:pt x="721613" y="121807"/>
                </a:lnTo>
                <a:lnTo>
                  <a:pt x="721613" y="70622"/>
                </a:lnTo>
                <a:lnTo>
                  <a:pt x="723503" y="63514"/>
                </a:lnTo>
                <a:lnTo>
                  <a:pt x="728589" y="56394"/>
                </a:lnTo>
                <a:lnTo>
                  <a:pt x="721613" y="56394"/>
                </a:lnTo>
                <a:lnTo>
                  <a:pt x="721613" y="39511"/>
                </a:lnTo>
                <a:close/>
              </a:path>
              <a:path w="831215" h="123825">
                <a:moveTo>
                  <a:pt x="746881" y="38106"/>
                </a:moveTo>
                <a:lnTo>
                  <a:pt x="738743" y="38106"/>
                </a:lnTo>
                <a:lnTo>
                  <a:pt x="734446" y="39630"/>
                </a:lnTo>
                <a:lnTo>
                  <a:pt x="730636" y="42940"/>
                </a:lnTo>
                <a:lnTo>
                  <a:pt x="726704" y="46107"/>
                </a:lnTo>
                <a:lnTo>
                  <a:pt x="723899" y="50679"/>
                </a:lnTo>
                <a:lnTo>
                  <a:pt x="721979" y="56394"/>
                </a:lnTo>
                <a:lnTo>
                  <a:pt x="728589" y="56394"/>
                </a:lnTo>
                <a:lnTo>
                  <a:pt x="731123" y="52846"/>
                </a:lnTo>
                <a:lnTo>
                  <a:pt x="735848" y="50179"/>
                </a:lnTo>
                <a:lnTo>
                  <a:pt x="751331" y="50179"/>
                </a:lnTo>
                <a:lnTo>
                  <a:pt x="751331" y="39130"/>
                </a:lnTo>
                <a:lnTo>
                  <a:pt x="749564" y="38487"/>
                </a:lnTo>
                <a:lnTo>
                  <a:pt x="746881" y="38106"/>
                </a:lnTo>
                <a:close/>
              </a:path>
              <a:path w="831215" h="123825">
                <a:moveTo>
                  <a:pt x="751331" y="50179"/>
                </a:moveTo>
                <a:lnTo>
                  <a:pt x="745754" y="50179"/>
                </a:lnTo>
                <a:lnTo>
                  <a:pt x="749045" y="51060"/>
                </a:lnTo>
                <a:lnTo>
                  <a:pt x="751331" y="52846"/>
                </a:lnTo>
                <a:lnTo>
                  <a:pt x="751331" y="50179"/>
                </a:lnTo>
                <a:close/>
              </a:path>
              <a:path w="831215" h="123825">
                <a:moveTo>
                  <a:pt x="787131" y="39104"/>
                </a:moveTo>
                <a:lnTo>
                  <a:pt x="776625" y="44962"/>
                </a:lnTo>
                <a:lnTo>
                  <a:pt x="765020" y="56832"/>
                </a:lnTo>
                <a:lnTo>
                  <a:pt x="760663" y="68418"/>
                </a:lnTo>
                <a:lnTo>
                  <a:pt x="759217" y="82766"/>
                </a:lnTo>
                <a:lnTo>
                  <a:pt x="760796" y="94780"/>
                </a:lnTo>
                <a:lnTo>
                  <a:pt x="765675" y="106067"/>
                </a:lnTo>
                <a:lnTo>
                  <a:pt x="774975" y="117597"/>
                </a:lnTo>
                <a:lnTo>
                  <a:pt x="785969" y="122148"/>
                </a:lnTo>
                <a:lnTo>
                  <a:pt x="801605" y="123547"/>
                </a:lnTo>
                <a:lnTo>
                  <a:pt x="814680" y="121118"/>
                </a:lnTo>
                <a:lnTo>
                  <a:pt x="825245" y="115830"/>
                </a:lnTo>
                <a:lnTo>
                  <a:pt x="824823" y="112663"/>
                </a:lnTo>
                <a:lnTo>
                  <a:pt x="791474" y="112663"/>
                </a:lnTo>
                <a:lnTo>
                  <a:pt x="784981" y="110115"/>
                </a:lnTo>
                <a:lnTo>
                  <a:pt x="775594" y="100209"/>
                </a:lnTo>
                <a:lnTo>
                  <a:pt x="773186" y="93101"/>
                </a:lnTo>
                <a:lnTo>
                  <a:pt x="772911" y="83957"/>
                </a:lnTo>
                <a:lnTo>
                  <a:pt x="830945" y="83957"/>
                </a:lnTo>
                <a:lnTo>
                  <a:pt x="830241" y="72777"/>
                </a:lnTo>
                <a:lnTo>
                  <a:pt x="773033" y="72777"/>
                </a:lnTo>
                <a:lnTo>
                  <a:pt x="774070" y="65538"/>
                </a:lnTo>
                <a:lnTo>
                  <a:pt x="776721" y="59823"/>
                </a:lnTo>
                <a:lnTo>
                  <a:pt x="781049" y="55382"/>
                </a:lnTo>
                <a:lnTo>
                  <a:pt x="785500" y="50941"/>
                </a:lnTo>
                <a:lnTo>
                  <a:pt x="790712" y="48655"/>
                </a:lnTo>
                <a:lnTo>
                  <a:pt x="820535" y="48655"/>
                </a:lnTo>
                <a:lnTo>
                  <a:pt x="815572" y="42530"/>
                </a:lnTo>
                <a:lnTo>
                  <a:pt x="804543" y="39245"/>
                </a:lnTo>
                <a:lnTo>
                  <a:pt x="787131" y="39104"/>
                </a:lnTo>
                <a:close/>
              </a:path>
              <a:path w="831215" h="123825">
                <a:moveTo>
                  <a:pt x="823755" y="104648"/>
                </a:moveTo>
                <a:lnTo>
                  <a:pt x="812241" y="110659"/>
                </a:lnTo>
                <a:lnTo>
                  <a:pt x="799703" y="112663"/>
                </a:lnTo>
                <a:lnTo>
                  <a:pt x="824823" y="112663"/>
                </a:lnTo>
                <a:lnTo>
                  <a:pt x="823755" y="104648"/>
                </a:lnTo>
                <a:close/>
              </a:path>
              <a:path w="831215" h="123825">
                <a:moveTo>
                  <a:pt x="820535" y="48655"/>
                </a:moveTo>
                <a:lnTo>
                  <a:pt x="803391" y="48655"/>
                </a:lnTo>
                <a:lnTo>
                  <a:pt x="808360" y="50810"/>
                </a:lnTo>
                <a:lnTo>
                  <a:pt x="812048" y="55001"/>
                </a:lnTo>
                <a:lnTo>
                  <a:pt x="815583" y="59192"/>
                </a:lnTo>
                <a:lnTo>
                  <a:pt x="817504" y="65157"/>
                </a:lnTo>
                <a:lnTo>
                  <a:pt x="817504" y="72777"/>
                </a:lnTo>
                <a:lnTo>
                  <a:pt x="830241" y="72777"/>
                </a:lnTo>
                <a:lnTo>
                  <a:pt x="829787" y="65568"/>
                </a:lnTo>
                <a:lnTo>
                  <a:pt x="825173" y="54380"/>
                </a:lnTo>
                <a:lnTo>
                  <a:pt x="820535" y="486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0" name="object 42">
            <a:extLst>
              <a:ext uri="{FF2B5EF4-FFF2-40B4-BE49-F238E27FC236}">
                <a16:creationId xmlns:a16="http://schemas.microsoft.com/office/drawing/2014/main" id="{B1DDC91B-C22A-4126-A096-BAF4A51C78F0}"/>
              </a:ext>
            </a:extLst>
          </p:cNvPr>
          <p:cNvSpPr>
            <a:spLocks/>
          </p:cNvSpPr>
          <p:nvPr/>
        </p:nvSpPr>
        <p:spPr bwMode="auto">
          <a:xfrm>
            <a:off x="6526213" y="458628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1" name="object 43">
            <a:extLst>
              <a:ext uri="{FF2B5EF4-FFF2-40B4-BE49-F238E27FC236}">
                <a16:creationId xmlns:a16="http://schemas.microsoft.com/office/drawing/2014/main" id="{3E7E93AF-EDF1-45FF-9AA2-A44523FDDCFB}"/>
              </a:ext>
            </a:extLst>
          </p:cNvPr>
          <p:cNvSpPr>
            <a:spLocks/>
          </p:cNvSpPr>
          <p:nvPr/>
        </p:nvSpPr>
        <p:spPr bwMode="auto">
          <a:xfrm>
            <a:off x="6865938" y="4714875"/>
            <a:ext cx="947737" cy="123825"/>
          </a:xfrm>
          <a:custGeom>
            <a:avLst/>
            <a:gdLst>
              <a:gd name="T0" fmla="*/ 48767 w 947420"/>
              <a:gd name="T1" fmla="*/ 104393 h 123825"/>
              <a:gd name="T2" fmla="*/ 50932 w 947420"/>
              <a:gd name="T3" fmla="*/ 101477 h 123825"/>
              <a:gd name="T4" fmla="*/ 116464 w 947420"/>
              <a:gd name="T5" fmla="*/ 2417 h 123825"/>
              <a:gd name="T6" fmla="*/ 116464 w 947420"/>
              <a:gd name="T7" fmla="*/ 17906 h 123825"/>
              <a:gd name="T8" fmla="*/ 129418 w 947420"/>
              <a:gd name="T9" fmla="*/ 7751 h 123825"/>
              <a:gd name="T10" fmla="*/ 114049 w 947420"/>
              <a:gd name="T11" fmla="*/ 121919 h 123825"/>
              <a:gd name="T12" fmla="*/ 166877 w 947420"/>
              <a:gd name="T13" fmla="*/ 70734 h 123825"/>
              <a:gd name="T14" fmla="*/ 183885 w 947420"/>
              <a:gd name="T15" fmla="*/ 38099 h 123825"/>
              <a:gd name="T16" fmla="*/ 176265 w 947420"/>
              <a:gd name="T17" fmla="*/ 52958 h 123825"/>
              <a:gd name="T18" fmla="*/ 190896 w 947420"/>
              <a:gd name="T19" fmla="*/ 50291 h 123825"/>
              <a:gd name="T20" fmla="*/ 228400 w 947420"/>
              <a:gd name="T21" fmla="*/ 119981 h 123825"/>
              <a:gd name="T22" fmla="*/ 238262 w 947420"/>
              <a:gd name="T23" fmla="*/ 111383 h 123825"/>
              <a:gd name="T24" fmla="*/ 249052 w 947420"/>
              <a:gd name="T25" fmla="*/ 112526 h 123825"/>
              <a:gd name="T26" fmla="*/ 254264 w 947420"/>
              <a:gd name="T27" fmla="*/ 39623 h 123825"/>
              <a:gd name="T28" fmla="*/ 270753 w 947420"/>
              <a:gd name="T29" fmla="*/ 39623 h 123825"/>
              <a:gd name="T30" fmla="*/ 310255 w 947420"/>
              <a:gd name="T31" fmla="*/ 112644 h 123825"/>
              <a:gd name="T32" fmla="*/ 325892 w 947420"/>
              <a:gd name="T33" fmla="*/ 121919 h 123825"/>
              <a:gd name="T34" fmla="*/ 319674 w 947420"/>
              <a:gd name="T35" fmla="*/ 105536 h 123825"/>
              <a:gd name="T36" fmla="*/ 419191 w 947420"/>
              <a:gd name="T37" fmla="*/ 48842 h 123825"/>
              <a:gd name="T38" fmla="*/ 359420 w 947420"/>
              <a:gd name="T39" fmla="*/ 99953 h 123825"/>
              <a:gd name="T40" fmla="*/ 401911 w 947420"/>
              <a:gd name="T41" fmla="*/ 119052 h 123825"/>
              <a:gd name="T42" fmla="*/ 372861 w 947420"/>
              <a:gd name="T43" fmla="*/ 93476 h 123825"/>
              <a:gd name="T44" fmla="*/ 423712 w 947420"/>
              <a:gd name="T45" fmla="*/ 59493 h 123825"/>
              <a:gd name="T46" fmla="*/ 423952 w 947420"/>
              <a:gd name="T47" fmla="*/ 80259 h 123825"/>
              <a:gd name="T48" fmla="*/ 407583 w 947420"/>
              <a:gd name="T49" fmla="*/ 112644 h 123825"/>
              <a:gd name="T50" fmla="*/ 371493 w 947420"/>
              <a:gd name="T51" fmla="*/ 55722 h 123825"/>
              <a:gd name="T52" fmla="*/ 462533 w 947420"/>
              <a:gd name="T53" fmla="*/ 0 h 123825"/>
              <a:gd name="T54" fmla="*/ 491368 w 947420"/>
              <a:gd name="T55" fmla="*/ 2417 h 123825"/>
              <a:gd name="T56" fmla="*/ 491368 w 947420"/>
              <a:gd name="T57" fmla="*/ 17906 h 123825"/>
              <a:gd name="T58" fmla="*/ 504322 w 947420"/>
              <a:gd name="T59" fmla="*/ 7751 h 123825"/>
              <a:gd name="T60" fmla="*/ 488953 w 947420"/>
              <a:gd name="T61" fmla="*/ 121919 h 123825"/>
              <a:gd name="T62" fmla="*/ 517916 w 947420"/>
              <a:gd name="T63" fmla="*/ 117728 h 123825"/>
              <a:gd name="T64" fmla="*/ 656935 w 947420"/>
              <a:gd name="T65" fmla="*/ 48842 h 123825"/>
              <a:gd name="T66" fmla="*/ 597164 w 947420"/>
              <a:gd name="T67" fmla="*/ 99953 h 123825"/>
              <a:gd name="T68" fmla="*/ 639655 w 947420"/>
              <a:gd name="T69" fmla="*/ 119052 h 123825"/>
              <a:gd name="T70" fmla="*/ 610605 w 947420"/>
              <a:gd name="T71" fmla="*/ 93476 h 123825"/>
              <a:gd name="T72" fmla="*/ 661456 w 947420"/>
              <a:gd name="T73" fmla="*/ 59493 h 123825"/>
              <a:gd name="T74" fmla="*/ 661696 w 947420"/>
              <a:gd name="T75" fmla="*/ 80259 h 123825"/>
              <a:gd name="T76" fmla="*/ 645327 w 947420"/>
              <a:gd name="T77" fmla="*/ 112644 h 123825"/>
              <a:gd name="T78" fmla="*/ 609237 w 947420"/>
              <a:gd name="T79" fmla="*/ 55722 h 123825"/>
              <a:gd name="T80" fmla="*/ 704484 w 947420"/>
              <a:gd name="T81" fmla="*/ 50804 h 123825"/>
              <a:gd name="T82" fmla="*/ 725180 w 947420"/>
              <a:gd name="T83" fmla="*/ 121026 h 123825"/>
              <a:gd name="T84" fmla="*/ 704484 w 947420"/>
              <a:gd name="T85" fmla="*/ 50804 h 123825"/>
              <a:gd name="T86" fmla="*/ 677174 w 947420"/>
              <a:gd name="T87" fmla="*/ 39623 h 123825"/>
              <a:gd name="T88" fmla="*/ 704484 w 947420"/>
              <a:gd name="T89" fmla="*/ 39623 h 123825"/>
              <a:gd name="T90" fmla="*/ 741669 w 947420"/>
              <a:gd name="T91" fmla="*/ 7751 h 123825"/>
              <a:gd name="T92" fmla="*/ 754623 w 947420"/>
              <a:gd name="T93" fmla="*/ 17906 h 123825"/>
              <a:gd name="T94" fmla="*/ 754623 w 947420"/>
              <a:gd name="T95" fmla="*/ 2417 h 123825"/>
              <a:gd name="T96" fmla="*/ 807529 w 947420"/>
              <a:gd name="T97" fmla="*/ 38996 h 123825"/>
              <a:gd name="T98" fmla="*/ 827983 w 947420"/>
              <a:gd name="T99" fmla="*/ 122691 h 123825"/>
              <a:gd name="T100" fmla="*/ 790955 w 947420"/>
              <a:gd name="T101" fmla="*/ 90927 h 123825"/>
              <a:gd name="T102" fmla="*/ 845844 w 947420"/>
              <a:gd name="T103" fmla="*/ 46749 h 123825"/>
              <a:gd name="T104" fmla="*/ 838078 w 947420"/>
              <a:gd name="T105" fmla="*/ 57149 h 123825"/>
              <a:gd name="T106" fmla="*/ 826891 w 947420"/>
              <a:gd name="T107" fmla="*/ 112644 h 123825"/>
              <a:gd name="T108" fmla="*/ 847280 w 947420"/>
              <a:gd name="T109" fmla="*/ 48767 h 123825"/>
              <a:gd name="T110" fmla="*/ 898794 w 947420"/>
              <a:gd name="T111" fmla="*/ 56138 h 123825"/>
              <a:gd name="T112" fmla="*/ 931286 w 947420"/>
              <a:gd name="T113" fmla="*/ 58469 h 123825"/>
              <a:gd name="T114" fmla="*/ 913267 w 947420"/>
              <a:gd name="T115" fmla="*/ 38136 h 123825"/>
              <a:gd name="T116" fmla="*/ 938577 w 947420"/>
              <a:gd name="T117" fmla="*/ 44559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47420" h="123825">
                <a:moveTo>
                  <a:pt x="14996" y="6608"/>
                </a:moveTo>
                <a:lnTo>
                  <a:pt x="0" y="6608"/>
                </a:lnTo>
                <a:lnTo>
                  <a:pt x="41788" y="121919"/>
                </a:lnTo>
                <a:lnTo>
                  <a:pt x="56631" y="121919"/>
                </a:lnTo>
                <a:lnTo>
                  <a:pt x="61707" y="108203"/>
                </a:lnTo>
                <a:lnTo>
                  <a:pt x="49286" y="108203"/>
                </a:lnTo>
                <a:lnTo>
                  <a:pt x="48767" y="104393"/>
                </a:lnTo>
                <a:lnTo>
                  <a:pt x="48005" y="100964"/>
                </a:lnTo>
                <a:lnTo>
                  <a:pt x="47000" y="98048"/>
                </a:lnTo>
                <a:lnTo>
                  <a:pt x="14996" y="6608"/>
                </a:lnTo>
                <a:close/>
              </a:path>
              <a:path w="947420" h="123825">
                <a:moveTo>
                  <a:pt x="99303" y="6608"/>
                </a:moveTo>
                <a:lnTo>
                  <a:pt x="84825" y="6608"/>
                </a:lnTo>
                <a:lnTo>
                  <a:pt x="52212" y="97785"/>
                </a:lnTo>
                <a:lnTo>
                  <a:pt x="50932" y="101477"/>
                </a:lnTo>
                <a:lnTo>
                  <a:pt x="50048" y="105024"/>
                </a:lnTo>
                <a:lnTo>
                  <a:pt x="49651" y="108203"/>
                </a:lnTo>
                <a:lnTo>
                  <a:pt x="61707" y="108203"/>
                </a:lnTo>
                <a:lnTo>
                  <a:pt x="99303" y="6608"/>
                </a:lnTo>
                <a:close/>
              </a:path>
              <a:path w="947420" h="123825">
                <a:moveTo>
                  <a:pt x="123200" y="1523"/>
                </a:moveTo>
                <a:lnTo>
                  <a:pt x="118353" y="1523"/>
                </a:lnTo>
                <a:lnTo>
                  <a:pt x="116464" y="2417"/>
                </a:lnTo>
                <a:lnTo>
                  <a:pt x="114696" y="4059"/>
                </a:lnTo>
                <a:lnTo>
                  <a:pt x="113019" y="5583"/>
                </a:lnTo>
                <a:lnTo>
                  <a:pt x="112257" y="7751"/>
                </a:lnTo>
                <a:lnTo>
                  <a:pt x="112257" y="12572"/>
                </a:lnTo>
                <a:lnTo>
                  <a:pt x="113019" y="14609"/>
                </a:lnTo>
                <a:lnTo>
                  <a:pt x="114696" y="16251"/>
                </a:lnTo>
                <a:lnTo>
                  <a:pt x="116464" y="17906"/>
                </a:lnTo>
                <a:lnTo>
                  <a:pt x="118353" y="18668"/>
                </a:lnTo>
                <a:lnTo>
                  <a:pt x="123200" y="18668"/>
                </a:lnTo>
                <a:lnTo>
                  <a:pt x="125211" y="17906"/>
                </a:lnTo>
                <a:lnTo>
                  <a:pt x="126888" y="16133"/>
                </a:lnTo>
                <a:lnTo>
                  <a:pt x="128656" y="14477"/>
                </a:lnTo>
                <a:lnTo>
                  <a:pt x="129418" y="12572"/>
                </a:lnTo>
                <a:lnTo>
                  <a:pt x="129418" y="7751"/>
                </a:lnTo>
                <a:lnTo>
                  <a:pt x="128656" y="5583"/>
                </a:lnTo>
                <a:lnTo>
                  <a:pt x="126888" y="4059"/>
                </a:lnTo>
                <a:lnTo>
                  <a:pt x="125211" y="2417"/>
                </a:lnTo>
                <a:lnTo>
                  <a:pt x="123200" y="1523"/>
                </a:lnTo>
                <a:close/>
              </a:path>
              <a:path w="947420" h="123825">
                <a:moveTo>
                  <a:pt x="127253" y="39623"/>
                </a:moveTo>
                <a:lnTo>
                  <a:pt x="114049" y="39623"/>
                </a:lnTo>
                <a:lnTo>
                  <a:pt x="114049" y="121919"/>
                </a:lnTo>
                <a:lnTo>
                  <a:pt x="127253" y="121919"/>
                </a:lnTo>
                <a:lnTo>
                  <a:pt x="127253" y="39623"/>
                </a:lnTo>
                <a:close/>
              </a:path>
              <a:path w="947420" h="123825">
                <a:moveTo>
                  <a:pt x="166877" y="39623"/>
                </a:moveTo>
                <a:lnTo>
                  <a:pt x="153680" y="39623"/>
                </a:lnTo>
                <a:lnTo>
                  <a:pt x="153680" y="121919"/>
                </a:lnTo>
                <a:lnTo>
                  <a:pt x="166877" y="121919"/>
                </a:lnTo>
                <a:lnTo>
                  <a:pt x="166877" y="70734"/>
                </a:lnTo>
                <a:lnTo>
                  <a:pt x="168645" y="63495"/>
                </a:lnTo>
                <a:lnTo>
                  <a:pt x="172455" y="58161"/>
                </a:lnTo>
                <a:lnTo>
                  <a:pt x="173658" y="56519"/>
                </a:lnTo>
                <a:lnTo>
                  <a:pt x="166877" y="56519"/>
                </a:lnTo>
                <a:lnTo>
                  <a:pt x="166877" y="39623"/>
                </a:lnTo>
                <a:close/>
              </a:path>
              <a:path w="947420" h="123825">
                <a:moveTo>
                  <a:pt x="192145" y="38099"/>
                </a:moveTo>
                <a:lnTo>
                  <a:pt x="183885" y="38099"/>
                </a:lnTo>
                <a:lnTo>
                  <a:pt x="179588" y="39755"/>
                </a:lnTo>
                <a:lnTo>
                  <a:pt x="175778" y="42921"/>
                </a:lnTo>
                <a:lnTo>
                  <a:pt x="171846" y="46232"/>
                </a:lnTo>
                <a:lnTo>
                  <a:pt x="169042" y="50804"/>
                </a:lnTo>
                <a:lnTo>
                  <a:pt x="167121" y="56519"/>
                </a:lnTo>
                <a:lnTo>
                  <a:pt x="173658" y="56519"/>
                </a:lnTo>
                <a:lnTo>
                  <a:pt x="176265" y="52958"/>
                </a:lnTo>
                <a:lnTo>
                  <a:pt x="180990" y="50291"/>
                </a:lnTo>
                <a:lnTo>
                  <a:pt x="196595" y="50291"/>
                </a:lnTo>
                <a:lnTo>
                  <a:pt x="196595" y="39242"/>
                </a:lnTo>
                <a:lnTo>
                  <a:pt x="194706" y="38480"/>
                </a:lnTo>
                <a:lnTo>
                  <a:pt x="192145" y="38099"/>
                </a:lnTo>
                <a:close/>
              </a:path>
              <a:path w="947420" h="123825">
                <a:moveTo>
                  <a:pt x="196595" y="50291"/>
                </a:moveTo>
                <a:lnTo>
                  <a:pt x="190896" y="50291"/>
                </a:lnTo>
                <a:lnTo>
                  <a:pt x="194309" y="51185"/>
                </a:lnTo>
                <a:lnTo>
                  <a:pt x="196595" y="52958"/>
                </a:lnTo>
                <a:lnTo>
                  <a:pt x="196595" y="50291"/>
                </a:lnTo>
                <a:close/>
              </a:path>
              <a:path w="947420" h="123825">
                <a:moveTo>
                  <a:pt x="233568" y="50804"/>
                </a:moveTo>
                <a:lnTo>
                  <a:pt x="220339" y="50804"/>
                </a:lnTo>
                <a:lnTo>
                  <a:pt x="221370" y="108899"/>
                </a:lnTo>
                <a:lnTo>
                  <a:pt x="228400" y="119981"/>
                </a:lnTo>
                <a:lnTo>
                  <a:pt x="242072" y="123693"/>
                </a:lnTo>
                <a:lnTo>
                  <a:pt x="247131" y="123693"/>
                </a:lnTo>
                <a:lnTo>
                  <a:pt x="251216" y="122813"/>
                </a:lnTo>
                <a:lnTo>
                  <a:pt x="254264" y="121026"/>
                </a:lnTo>
                <a:lnTo>
                  <a:pt x="254264" y="112526"/>
                </a:lnTo>
                <a:lnTo>
                  <a:pt x="241432" y="112526"/>
                </a:lnTo>
                <a:lnTo>
                  <a:pt x="238262" y="111383"/>
                </a:lnTo>
                <a:lnTo>
                  <a:pt x="236341" y="108965"/>
                </a:lnTo>
                <a:lnTo>
                  <a:pt x="234574" y="106679"/>
                </a:lnTo>
                <a:lnTo>
                  <a:pt x="233568" y="102738"/>
                </a:lnTo>
                <a:lnTo>
                  <a:pt x="233568" y="50804"/>
                </a:lnTo>
                <a:close/>
              </a:path>
              <a:path w="947420" h="123825">
                <a:moveTo>
                  <a:pt x="254264" y="109859"/>
                </a:moveTo>
                <a:lnTo>
                  <a:pt x="251856" y="111632"/>
                </a:lnTo>
                <a:lnTo>
                  <a:pt x="249052" y="112526"/>
                </a:lnTo>
                <a:lnTo>
                  <a:pt x="254264" y="112526"/>
                </a:lnTo>
                <a:lnTo>
                  <a:pt x="254264" y="109859"/>
                </a:lnTo>
                <a:close/>
              </a:path>
              <a:path w="947420" h="123825">
                <a:moveTo>
                  <a:pt x="254264" y="39623"/>
                </a:moveTo>
                <a:lnTo>
                  <a:pt x="206258" y="39623"/>
                </a:lnTo>
                <a:lnTo>
                  <a:pt x="206258" y="50804"/>
                </a:lnTo>
                <a:lnTo>
                  <a:pt x="254264" y="50804"/>
                </a:lnTo>
                <a:lnTo>
                  <a:pt x="254264" y="39623"/>
                </a:lnTo>
                <a:close/>
              </a:path>
              <a:path w="947420" h="123825">
                <a:moveTo>
                  <a:pt x="233568" y="15239"/>
                </a:moveTo>
                <a:lnTo>
                  <a:pt x="220339" y="19430"/>
                </a:lnTo>
                <a:lnTo>
                  <a:pt x="220339" y="39623"/>
                </a:lnTo>
                <a:lnTo>
                  <a:pt x="233568" y="39623"/>
                </a:lnTo>
                <a:lnTo>
                  <a:pt x="233568" y="15239"/>
                </a:lnTo>
                <a:close/>
              </a:path>
              <a:path w="947420" h="123825">
                <a:moveTo>
                  <a:pt x="283860" y="39623"/>
                </a:moveTo>
                <a:lnTo>
                  <a:pt x="270753" y="39623"/>
                </a:lnTo>
                <a:lnTo>
                  <a:pt x="272261" y="102647"/>
                </a:lnTo>
                <a:lnTo>
                  <a:pt x="278084" y="114383"/>
                </a:lnTo>
                <a:lnTo>
                  <a:pt x="288745" y="121356"/>
                </a:lnTo>
                <a:lnTo>
                  <a:pt x="304725" y="123539"/>
                </a:lnTo>
                <a:lnTo>
                  <a:pt x="316797" y="118985"/>
                </a:lnTo>
                <a:lnTo>
                  <a:pt x="322231" y="112644"/>
                </a:lnTo>
                <a:lnTo>
                  <a:pt x="310255" y="112644"/>
                </a:lnTo>
                <a:lnTo>
                  <a:pt x="295801" y="111329"/>
                </a:lnTo>
                <a:lnTo>
                  <a:pt x="286834" y="102896"/>
                </a:lnTo>
                <a:lnTo>
                  <a:pt x="283860" y="86618"/>
                </a:lnTo>
                <a:lnTo>
                  <a:pt x="283860" y="39623"/>
                </a:lnTo>
                <a:close/>
              </a:path>
              <a:path w="947420" h="123825">
                <a:moveTo>
                  <a:pt x="339089" y="108834"/>
                </a:moveTo>
                <a:lnTo>
                  <a:pt x="325892" y="108834"/>
                </a:lnTo>
                <a:lnTo>
                  <a:pt x="325892" y="121919"/>
                </a:lnTo>
                <a:lnTo>
                  <a:pt x="339089" y="121919"/>
                </a:lnTo>
                <a:lnTo>
                  <a:pt x="339089" y="108834"/>
                </a:lnTo>
                <a:close/>
              </a:path>
              <a:path w="947420" h="123825">
                <a:moveTo>
                  <a:pt x="339089" y="39623"/>
                </a:moveTo>
                <a:lnTo>
                  <a:pt x="325892" y="39623"/>
                </a:lnTo>
                <a:lnTo>
                  <a:pt x="325892" y="94619"/>
                </a:lnTo>
                <a:lnTo>
                  <a:pt x="323849" y="100833"/>
                </a:lnTo>
                <a:lnTo>
                  <a:pt x="319674" y="105536"/>
                </a:lnTo>
                <a:lnTo>
                  <a:pt x="315467" y="110358"/>
                </a:lnTo>
                <a:lnTo>
                  <a:pt x="310255" y="112644"/>
                </a:lnTo>
                <a:lnTo>
                  <a:pt x="322231" y="112644"/>
                </a:lnTo>
                <a:lnTo>
                  <a:pt x="325495" y="108834"/>
                </a:lnTo>
                <a:lnTo>
                  <a:pt x="339089" y="108834"/>
                </a:lnTo>
                <a:lnTo>
                  <a:pt x="339089" y="39623"/>
                </a:lnTo>
                <a:close/>
              </a:path>
              <a:path w="947420" h="123825">
                <a:moveTo>
                  <a:pt x="419191" y="48842"/>
                </a:moveTo>
                <a:lnTo>
                  <a:pt x="396157" y="48842"/>
                </a:lnTo>
                <a:lnTo>
                  <a:pt x="407450" y="54650"/>
                </a:lnTo>
                <a:lnTo>
                  <a:pt x="411236" y="69722"/>
                </a:lnTo>
                <a:lnTo>
                  <a:pt x="386498" y="73163"/>
                </a:lnTo>
                <a:lnTo>
                  <a:pt x="371441" y="77831"/>
                </a:lnTo>
                <a:lnTo>
                  <a:pt x="362422" y="86752"/>
                </a:lnTo>
                <a:lnTo>
                  <a:pt x="359420" y="99953"/>
                </a:lnTo>
                <a:lnTo>
                  <a:pt x="359420" y="107192"/>
                </a:lnTo>
                <a:lnTo>
                  <a:pt x="361706" y="112907"/>
                </a:lnTo>
                <a:lnTo>
                  <a:pt x="366278" y="117347"/>
                </a:lnTo>
                <a:lnTo>
                  <a:pt x="370972" y="121670"/>
                </a:lnTo>
                <a:lnTo>
                  <a:pt x="377311" y="123824"/>
                </a:lnTo>
                <a:lnTo>
                  <a:pt x="389902" y="123560"/>
                </a:lnTo>
                <a:lnTo>
                  <a:pt x="401911" y="119052"/>
                </a:lnTo>
                <a:lnTo>
                  <a:pt x="407583" y="112644"/>
                </a:lnTo>
                <a:lnTo>
                  <a:pt x="383926" y="112644"/>
                </a:lnTo>
                <a:lnTo>
                  <a:pt x="379994" y="111383"/>
                </a:lnTo>
                <a:lnTo>
                  <a:pt x="377189" y="108834"/>
                </a:lnTo>
                <a:lnTo>
                  <a:pt x="374263" y="106298"/>
                </a:lnTo>
                <a:lnTo>
                  <a:pt x="372861" y="103119"/>
                </a:lnTo>
                <a:lnTo>
                  <a:pt x="372861" y="93476"/>
                </a:lnTo>
                <a:lnTo>
                  <a:pt x="374385" y="89666"/>
                </a:lnTo>
                <a:lnTo>
                  <a:pt x="377586" y="87498"/>
                </a:lnTo>
                <a:lnTo>
                  <a:pt x="380634" y="85343"/>
                </a:lnTo>
                <a:lnTo>
                  <a:pt x="385206" y="83819"/>
                </a:lnTo>
                <a:lnTo>
                  <a:pt x="411236" y="80259"/>
                </a:lnTo>
                <a:lnTo>
                  <a:pt x="423952" y="80259"/>
                </a:lnTo>
                <a:lnTo>
                  <a:pt x="423712" y="59493"/>
                </a:lnTo>
                <a:lnTo>
                  <a:pt x="419191" y="48842"/>
                </a:lnTo>
                <a:close/>
              </a:path>
              <a:path w="947420" h="123825">
                <a:moveTo>
                  <a:pt x="424284" y="108965"/>
                </a:moveTo>
                <a:lnTo>
                  <a:pt x="411236" y="108965"/>
                </a:lnTo>
                <a:lnTo>
                  <a:pt x="411236" y="121919"/>
                </a:lnTo>
                <a:lnTo>
                  <a:pt x="424433" y="121919"/>
                </a:lnTo>
                <a:lnTo>
                  <a:pt x="424284" y="108965"/>
                </a:lnTo>
                <a:close/>
              </a:path>
              <a:path w="947420" h="123825">
                <a:moveTo>
                  <a:pt x="423952" y="80259"/>
                </a:moveTo>
                <a:lnTo>
                  <a:pt x="411236" y="80259"/>
                </a:lnTo>
                <a:lnTo>
                  <a:pt x="411236" y="95499"/>
                </a:lnTo>
                <a:lnTo>
                  <a:pt x="409072" y="101214"/>
                </a:lnTo>
                <a:lnTo>
                  <a:pt x="404865" y="105786"/>
                </a:lnTo>
                <a:lnTo>
                  <a:pt x="400568" y="110358"/>
                </a:lnTo>
                <a:lnTo>
                  <a:pt x="395234" y="112644"/>
                </a:lnTo>
                <a:lnTo>
                  <a:pt x="407583" y="112644"/>
                </a:lnTo>
                <a:lnTo>
                  <a:pt x="410839" y="108965"/>
                </a:lnTo>
                <a:lnTo>
                  <a:pt x="424284" y="108965"/>
                </a:lnTo>
                <a:lnTo>
                  <a:pt x="423952" y="80259"/>
                </a:lnTo>
                <a:close/>
              </a:path>
              <a:path w="947420" h="123825">
                <a:moveTo>
                  <a:pt x="391482" y="37711"/>
                </a:moveTo>
                <a:lnTo>
                  <a:pt x="378755" y="40072"/>
                </a:lnTo>
                <a:lnTo>
                  <a:pt x="367405" y="45338"/>
                </a:lnTo>
                <a:lnTo>
                  <a:pt x="371493" y="55722"/>
                </a:lnTo>
                <a:lnTo>
                  <a:pt x="382730" y="50510"/>
                </a:lnTo>
                <a:lnTo>
                  <a:pt x="396157" y="48842"/>
                </a:lnTo>
                <a:lnTo>
                  <a:pt x="419191" y="48842"/>
                </a:lnTo>
                <a:lnTo>
                  <a:pt x="418556" y="47344"/>
                </a:lnTo>
                <a:lnTo>
                  <a:pt x="407982" y="40071"/>
                </a:lnTo>
                <a:lnTo>
                  <a:pt x="391482" y="37711"/>
                </a:lnTo>
                <a:close/>
              </a:path>
              <a:path w="947420" h="123825">
                <a:moveTo>
                  <a:pt x="462533" y="0"/>
                </a:moveTo>
                <a:lnTo>
                  <a:pt x="449329" y="0"/>
                </a:lnTo>
                <a:lnTo>
                  <a:pt x="449329" y="121919"/>
                </a:lnTo>
                <a:lnTo>
                  <a:pt x="462533" y="121919"/>
                </a:lnTo>
                <a:lnTo>
                  <a:pt x="462533" y="0"/>
                </a:lnTo>
                <a:close/>
              </a:path>
              <a:path w="947420" h="123825">
                <a:moveTo>
                  <a:pt x="498104" y="1523"/>
                </a:moveTo>
                <a:lnTo>
                  <a:pt x="493257" y="1523"/>
                </a:lnTo>
                <a:lnTo>
                  <a:pt x="491368" y="2417"/>
                </a:lnTo>
                <a:lnTo>
                  <a:pt x="489600" y="4059"/>
                </a:lnTo>
                <a:lnTo>
                  <a:pt x="487923" y="5583"/>
                </a:lnTo>
                <a:lnTo>
                  <a:pt x="487161" y="7751"/>
                </a:lnTo>
                <a:lnTo>
                  <a:pt x="487161" y="12572"/>
                </a:lnTo>
                <a:lnTo>
                  <a:pt x="487923" y="14609"/>
                </a:lnTo>
                <a:lnTo>
                  <a:pt x="489600" y="16251"/>
                </a:lnTo>
                <a:lnTo>
                  <a:pt x="491368" y="17906"/>
                </a:lnTo>
                <a:lnTo>
                  <a:pt x="493257" y="18668"/>
                </a:lnTo>
                <a:lnTo>
                  <a:pt x="498104" y="18668"/>
                </a:lnTo>
                <a:lnTo>
                  <a:pt x="500115" y="17906"/>
                </a:lnTo>
                <a:lnTo>
                  <a:pt x="501792" y="16133"/>
                </a:lnTo>
                <a:lnTo>
                  <a:pt x="503560" y="14477"/>
                </a:lnTo>
                <a:lnTo>
                  <a:pt x="504322" y="12572"/>
                </a:lnTo>
                <a:lnTo>
                  <a:pt x="504322" y="7751"/>
                </a:lnTo>
                <a:lnTo>
                  <a:pt x="503560" y="5583"/>
                </a:lnTo>
                <a:lnTo>
                  <a:pt x="501792" y="4059"/>
                </a:lnTo>
                <a:lnTo>
                  <a:pt x="500115" y="2417"/>
                </a:lnTo>
                <a:lnTo>
                  <a:pt x="498104" y="1523"/>
                </a:lnTo>
                <a:close/>
              </a:path>
              <a:path w="947420" h="123825">
                <a:moveTo>
                  <a:pt x="502157" y="39623"/>
                </a:moveTo>
                <a:lnTo>
                  <a:pt x="488953" y="39623"/>
                </a:lnTo>
                <a:lnTo>
                  <a:pt x="488953" y="121919"/>
                </a:lnTo>
                <a:lnTo>
                  <a:pt x="502157" y="121919"/>
                </a:lnTo>
                <a:lnTo>
                  <a:pt x="502157" y="39623"/>
                </a:lnTo>
                <a:close/>
              </a:path>
              <a:path w="947420" h="123825">
                <a:moveTo>
                  <a:pt x="585977" y="39623"/>
                </a:moveTo>
                <a:lnTo>
                  <a:pt x="522488" y="39623"/>
                </a:lnTo>
                <a:lnTo>
                  <a:pt x="522488" y="50804"/>
                </a:lnTo>
                <a:lnTo>
                  <a:pt x="566562" y="50804"/>
                </a:lnTo>
                <a:lnTo>
                  <a:pt x="517916" y="117728"/>
                </a:lnTo>
                <a:lnTo>
                  <a:pt x="517916" y="121919"/>
                </a:lnTo>
                <a:lnTo>
                  <a:pt x="585459" y="121919"/>
                </a:lnTo>
                <a:lnTo>
                  <a:pt x="585459" y="110621"/>
                </a:lnTo>
                <a:lnTo>
                  <a:pt x="537209" y="110621"/>
                </a:lnTo>
                <a:lnTo>
                  <a:pt x="585977" y="43302"/>
                </a:lnTo>
                <a:lnTo>
                  <a:pt x="585977" y="39623"/>
                </a:lnTo>
                <a:close/>
              </a:path>
              <a:path w="947420" h="123825">
                <a:moveTo>
                  <a:pt x="656935" y="48842"/>
                </a:moveTo>
                <a:lnTo>
                  <a:pt x="633901" y="48842"/>
                </a:lnTo>
                <a:lnTo>
                  <a:pt x="645194" y="54650"/>
                </a:lnTo>
                <a:lnTo>
                  <a:pt x="648980" y="69722"/>
                </a:lnTo>
                <a:lnTo>
                  <a:pt x="624242" y="73163"/>
                </a:lnTo>
                <a:lnTo>
                  <a:pt x="609185" y="77831"/>
                </a:lnTo>
                <a:lnTo>
                  <a:pt x="600166" y="86752"/>
                </a:lnTo>
                <a:lnTo>
                  <a:pt x="597164" y="99953"/>
                </a:lnTo>
                <a:lnTo>
                  <a:pt x="597164" y="107192"/>
                </a:lnTo>
                <a:lnTo>
                  <a:pt x="599450" y="112907"/>
                </a:lnTo>
                <a:lnTo>
                  <a:pt x="604022" y="117347"/>
                </a:lnTo>
                <a:lnTo>
                  <a:pt x="608716" y="121670"/>
                </a:lnTo>
                <a:lnTo>
                  <a:pt x="615055" y="123824"/>
                </a:lnTo>
                <a:lnTo>
                  <a:pt x="627646" y="123560"/>
                </a:lnTo>
                <a:lnTo>
                  <a:pt x="639655" y="119052"/>
                </a:lnTo>
                <a:lnTo>
                  <a:pt x="645327" y="112644"/>
                </a:lnTo>
                <a:lnTo>
                  <a:pt x="621670" y="112644"/>
                </a:lnTo>
                <a:lnTo>
                  <a:pt x="617738" y="111383"/>
                </a:lnTo>
                <a:lnTo>
                  <a:pt x="614933" y="108834"/>
                </a:lnTo>
                <a:lnTo>
                  <a:pt x="612007" y="106298"/>
                </a:lnTo>
                <a:lnTo>
                  <a:pt x="610605" y="103119"/>
                </a:lnTo>
                <a:lnTo>
                  <a:pt x="610605" y="93476"/>
                </a:lnTo>
                <a:lnTo>
                  <a:pt x="612129" y="89666"/>
                </a:lnTo>
                <a:lnTo>
                  <a:pt x="615330" y="87498"/>
                </a:lnTo>
                <a:lnTo>
                  <a:pt x="618378" y="85343"/>
                </a:lnTo>
                <a:lnTo>
                  <a:pt x="622950" y="83819"/>
                </a:lnTo>
                <a:lnTo>
                  <a:pt x="648980" y="80259"/>
                </a:lnTo>
                <a:lnTo>
                  <a:pt x="661696" y="80259"/>
                </a:lnTo>
                <a:lnTo>
                  <a:pt x="661456" y="59493"/>
                </a:lnTo>
                <a:lnTo>
                  <a:pt x="656935" y="48842"/>
                </a:lnTo>
                <a:close/>
              </a:path>
              <a:path w="947420" h="123825">
                <a:moveTo>
                  <a:pt x="662028" y="108965"/>
                </a:moveTo>
                <a:lnTo>
                  <a:pt x="648980" y="108965"/>
                </a:lnTo>
                <a:lnTo>
                  <a:pt x="648980" y="121919"/>
                </a:lnTo>
                <a:lnTo>
                  <a:pt x="662177" y="121919"/>
                </a:lnTo>
                <a:lnTo>
                  <a:pt x="662028" y="108965"/>
                </a:lnTo>
                <a:close/>
              </a:path>
              <a:path w="947420" h="123825">
                <a:moveTo>
                  <a:pt x="661696" y="80259"/>
                </a:moveTo>
                <a:lnTo>
                  <a:pt x="648980" y="80259"/>
                </a:lnTo>
                <a:lnTo>
                  <a:pt x="648980" y="95499"/>
                </a:lnTo>
                <a:lnTo>
                  <a:pt x="646816" y="101214"/>
                </a:lnTo>
                <a:lnTo>
                  <a:pt x="642609" y="105786"/>
                </a:lnTo>
                <a:lnTo>
                  <a:pt x="638312" y="110358"/>
                </a:lnTo>
                <a:lnTo>
                  <a:pt x="632978" y="112644"/>
                </a:lnTo>
                <a:lnTo>
                  <a:pt x="645327" y="112644"/>
                </a:lnTo>
                <a:lnTo>
                  <a:pt x="648583" y="108965"/>
                </a:lnTo>
                <a:lnTo>
                  <a:pt x="662028" y="108965"/>
                </a:lnTo>
                <a:lnTo>
                  <a:pt x="661696" y="80259"/>
                </a:lnTo>
                <a:close/>
              </a:path>
              <a:path w="947420" h="123825">
                <a:moveTo>
                  <a:pt x="629226" y="37711"/>
                </a:moveTo>
                <a:lnTo>
                  <a:pt x="616499" y="40072"/>
                </a:lnTo>
                <a:lnTo>
                  <a:pt x="605149" y="45338"/>
                </a:lnTo>
                <a:lnTo>
                  <a:pt x="609237" y="55722"/>
                </a:lnTo>
                <a:lnTo>
                  <a:pt x="620474" y="50510"/>
                </a:lnTo>
                <a:lnTo>
                  <a:pt x="633901" y="48842"/>
                </a:lnTo>
                <a:lnTo>
                  <a:pt x="656935" y="48842"/>
                </a:lnTo>
                <a:lnTo>
                  <a:pt x="656300" y="47344"/>
                </a:lnTo>
                <a:lnTo>
                  <a:pt x="645726" y="40071"/>
                </a:lnTo>
                <a:lnTo>
                  <a:pt x="629226" y="37711"/>
                </a:lnTo>
                <a:close/>
              </a:path>
              <a:path w="947420" h="123825">
                <a:moveTo>
                  <a:pt x="704484" y="50804"/>
                </a:moveTo>
                <a:lnTo>
                  <a:pt x="691255" y="50804"/>
                </a:lnTo>
                <a:lnTo>
                  <a:pt x="692286" y="108899"/>
                </a:lnTo>
                <a:lnTo>
                  <a:pt x="699316" y="119981"/>
                </a:lnTo>
                <a:lnTo>
                  <a:pt x="712988" y="123693"/>
                </a:lnTo>
                <a:lnTo>
                  <a:pt x="718047" y="123693"/>
                </a:lnTo>
                <a:lnTo>
                  <a:pt x="722132" y="122813"/>
                </a:lnTo>
                <a:lnTo>
                  <a:pt x="725180" y="121026"/>
                </a:lnTo>
                <a:lnTo>
                  <a:pt x="725180" y="112526"/>
                </a:lnTo>
                <a:lnTo>
                  <a:pt x="712348" y="112526"/>
                </a:lnTo>
                <a:lnTo>
                  <a:pt x="709178" y="111383"/>
                </a:lnTo>
                <a:lnTo>
                  <a:pt x="707257" y="108965"/>
                </a:lnTo>
                <a:lnTo>
                  <a:pt x="705490" y="106679"/>
                </a:lnTo>
                <a:lnTo>
                  <a:pt x="704484" y="102738"/>
                </a:lnTo>
                <a:lnTo>
                  <a:pt x="704484" y="50804"/>
                </a:lnTo>
                <a:close/>
              </a:path>
              <a:path w="947420" h="123825">
                <a:moveTo>
                  <a:pt x="725180" y="109859"/>
                </a:moveTo>
                <a:lnTo>
                  <a:pt x="722772" y="111632"/>
                </a:lnTo>
                <a:lnTo>
                  <a:pt x="719968" y="112526"/>
                </a:lnTo>
                <a:lnTo>
                  <a:pt x="725180" y="112526"/>
                </a:lnTo>
                <a:lnTo>
                  <a:pt x="725180" y="109859"/>
                </a:lnTo>
                <a:close/>
              </a:path>
              <a:path w="947420" h="123825">
                <a:moveTo>
                  <a:pt x="725180" y="39623"/>
                </a:moveTo>
                <a:lnTo>
                  <a:pt x="677174" y="39623"/>
                </a:lnTo>
                <a:lnTo>
                  <a:pt x="677174" y="50804"/>
                </a:lnTo>
                <a:lnTo>
                  <a:pt x="725180" y="50804"/>
                </a:lnTo>
                <a:lnTo>
                  <a:pt x="725180" y="39623"/>
                </a:lnTo>
                <a:close/>
              </a:path>
              <a:path w="947420" h="123825">
                <a:moveTo>
                  <a:pt x="704484" y="15239"/>
                </a:moveTo>
                <a:lnTo>
                  <a:pt x="691255" y="19430"/>
                </a:lnTo>
                <a:lnTo>
                  <a:pt x="691255" y="39623"/>
                </a:lnTo>
                <a:lnTo>
                  <a:pt x="704484" y="39623"/>
                </a:lnTo>
                <a:lnTo>
                  <a:pt x="704484" y="15239"/>
                </a:lnTo>
                <a:close/>
              </a:path>
              <a:path w="947420" h="123825">
                <a:moveTo>
                  <a:pt x="752612" y="1523"/>
                </a:moveTo>
                <a:lnTo>
                  <a:pt x="747765" y="1523"/>
                </a:lnTo>
                <a:lnTo>
                  <a:pt x="745876" y="2417"/>
                </a:lnTo>
                <a:lnTo>
                  <a:pt x="744108" y="4059"/>
                </a:lnTo>
                <a:lnTo>
                  <a:pt x="742431" y="5583"/>
                </a:lnTo>
                <a:lnTo>
                  <a:pt x="741669" y="7751"/>
                </a:lnTo>
                <a:lnTo>
                  <a:pt x="741669" y="12572"/>
                </a:lnTo>
                <a:lnTo>
                  <a:pt x="742431" y="14609"/>
                </a:lnTo>
                <a:lnTo>
                  <a:pt x="744108" y="16251"/>
                </a:lnTo>
                <a:lnTo>
                  <a:pt x="745876" y="17906"/>
                </a:lnTo>
                <a:lnTo>
                  <a:pt x="747765" y="18668"/>
                </a:lnTo>
                <a:lnTo>
                  <a:pt x="752612" y="18668"/>
                </a:lnTo>
                <a:lnTo>
                  <a:pt x="754623" y="17906"/>
                </a:lnTo>
                <a:lnTo>
                  <a:pt x="756300" y="16133"/>
                </a:lnTo>
                <a:lnTo>
                  <a:pt x="758068" y="14477"/>
                </a:lnTo>
                <a:lnTo>
                  <a:pt x="758830" y="12572"/>
                </a:lnTo>
                <a:lnTo>
                  <a:pt x="758830" y="7751"/>
                </a:lnTo>
                <a:lnTo>
                  <a:pt x="758068" y="5583"/>
                </a:lnTo>
                <a:lnTo>
                  <a:pt x="756300" y="4059"/>
                </a:lnTo>
                <a:lnTo>
                  <a:pt x="754623" y="2417"/>
                </a:lnTo>
                <a:lnTo>
                  <a:pt x="752612" y="1523"/>
                </a:lnTo>
                <a:close/>
              </a:path>
              <a:path w="947420" h="123825">
                <a:moveTo>
                  <a:pt x="756665" y="39623"/>
                </a:moveTo>
                <a:lnTo>
                  <a:pt x="743461" y="39623"/>
                </a:lnTo>
                <a:lnTo>
                  <a:pt x="743461" y="121919"/>
                </a:lnTo>
                <a:lnTo>
                  <a:pt x="756665" y="121919"/>
                </a:lnTo>
                <a:lnTo>
                  <a:pt x="756665" y="39623"/>
                </a:lnTo>
                <a:close/>
              </a:path>
              <a:path w="947420" h="123825">
                <a:moveTo>
                  <a:pt x="807529" y="38996"/>
                </a:moveTo>
                <a:lnTo>
                  <a:pt x="778831" y="75378"/>
                </a:lnTo>
                <a:lnTo>
                  <a:pt x="778798" y="93499"/>
                </a:lnTo>
                <a:lnTo>
                  <a:pt x="783535" y="104819"/>
                </a:lnTo>
                <a:lnTo>
                  <a:pt x="792727" y="116278"/>
                </a:lnTo>
                <a:lnTo>
                  <a:pt x="803904" y="121947"/>
                </a:lnTo>
                <a:lnTo>
                  <a:pt x="817504" y="123824"/>
                </a:lnTo>
                <a:lnTo>
                  <a:pt x="827983" y="122691"/>
                </a:lnTo>
                <a:lnTo>
                  <a:pt x="839309" y="117885"/>
                </a:lnTo>
                <a:lnTo>
                  <a:pt x="845346" y="112644"/>
                </a:lnTo>
                <a:lnTo>
                  <a:pt x="810005" y="112644"/>
                </a:lnTo>
                <a:lnTo>
                  <a:pt x="803391" y="109859"/>
                </a:lnTo>
                <a:lnTo>
                  <a:pt x="798454" y="104262"/>
                </a:lnTo>
                <a:lnTo>
                  <a:pt x="793363" y="98678"/>
                </a:lnTo>
                <a:lnTo>
                  <a:pt x="790955" y="90927"/>
                </a:lnTo>
                <a:lnTo>
                  <a:pt x="790955" y="71115"/>
                </a:lnTo>
                <a:lnTo>
                  <a:pt x="793363" y="63114"/>
                </a:lnTo>
                <a:lnTo>
                  <a:pt x="798332" y="57399"/>
                </a:lnTo>
                <a:lnTo>
                  <a:pt x="803269" y="51566"/>
                </a:lnTo>
                <a:lnTo>
                  <a:pt x="810005" y="48767"/>
                </a:lnTo>
                <a:lnTo>
                  <a:pt x="847280" y="48767"/>
                </a:lnTo>
                <a:lnTo>
                  <a:pt x="845844" y="46749"/>
                </a:lnTo>
                <a:lnTo>
                  <a:pt x="837683" y="41751"/>
                </a:lnTo>
                <a:lnTo>
                  <a:pt x="825527" y="39092"/>
                </a:lnTo>
                <a:lnTo>
                  <a:pt x="807529" y="38996"/>
                </a:lnTo>
                <a:close/>
              </a:path>
              <a:path w="947420" h="123825">
                <a:moveTo>
                  <a:pt x="847280" y="48767"/>
                </a:moveTo>
                <a:lnTo>
                  <a:pt x="826891" y="48767"/>
                </a:lnTo>
                <a:lnTo>
                  <a:pt x="833506" y="51566"/>
                </a:lnTo>
                <a:lnTo>
                  <a:pt x="838078" y="57149"/>
                </a:lnTo>
                <a:lnTo>
                  <a:pt x="842650" y="62615"/>
                </a:lnTo>
                <a:lnTo>
                  <a:pt x="844936" y="70616"/>
                </a:lnTo>
                <a:lnTo>
                  <a:pt x="844936" y="91058"/>
                </a:lnTo>
                <a:lnTo>
                  <a:pt x="842650" y="98928"/>
                </a:lnTo>
                <a:lnTo>
                  <a:pt x="838078" y="104393"/>
                </a:lnTo>
                <a:lnTo>
                  <a:pt x="833506" y="109977"/>
                </a:lnTo>
                <a:lnTo>
                  <a:pt x="826891" y="112644"/>
                </a:lnTo>
                <a:lnTo>
                  <a:pt x="845346" y="112644"/>
                </a:lnTo>
                <a:lnTo>
                  <a:pt x="850182" y="108446"/>
                </a:lnTo>
                <a:lnTo>
                  <a:pt x="854681" y="99555"/>
                </a:lnTo>
                <a:lnTo>
                  <a:pt x="857153" y="87041"/>
                </a:lnTo>
                <a:lnTo>
                  <a:pt x="857467" y="69350"/>
                </a:lnTo>
                <a:lnTo>
                  <a:pt x="853489" y="57492"/>
                </a:lnTo>
                <a:lnTo>
                  <a:pt x="847280" y="48767"/>
                </a:lnTo>
                <a:close/>
              </a:path>
              <a:path w="947420" h="123825">
                <a:moveTo>
                  <a:pt x="892301" y="39623"/>
                </a:moveTo>
                <a:lnTo>
                  <a:pt x="879104" y="39623"/>
                </a:lnTo>
                <a:lnTo>
                  <a:pt x="879104" y="121919"/>
                </a:lnTo>
                <a:lnTo>
                  <a:pt x="892301" y="121919"/>
                </a:lnTo>
                <a:lnTo>
                  <a:pt x="892301" y="67436"/>
                </a:lnTo>
                <a:lnTo>
                  <a:pt x="894466" y="61091"/>
                </a:lnTo>
                <a:lnTo>
                  <a:pt x="898794" y="56138"/>
                </a:lnTo>
                <a:lnTo>
                  <a:pt x="901263" y="53208"/>
                </a:lnTo>
                <a:lnTo>
                  <a:pt x="892301" y="53208"/>
                </a:lnTo>
                <a:lnTo>
                  <a:pt x="892301" y="39623"/>
                </a:lnTo>
                <a:close/>
              </a:path>
              <a:path w="947420" h="123825">
                <a:moveTo>
                  <a:pt x="941039" y="48767"/>
                </a:moveTo>
                <a:lnTo>
                  <a:pt x="908425" y="48767"/>
                </a:lnTo>
                <a:lnTo>
                  <a:pt x="922472" y="50002"/>
                </a:lnTo>
                <a:lnTo>
                  <a:pt x="931286" y="58469"/>
                </a:lnTo>
                <a:lnTo>
                  <a:pt x="934211" y="74925"/>
                </a:lnTo>
                <a:lnTo>
                  <a:pt x="934211" y="121919"/>
                </a:lnTo>
                <a:lnTo>
                  <a:pt x="947409" y="121919"/>
                </a:lnTo>
                <a:lnTo>
                  <a:pt x="947329" y="68170"/>
                </a:lnTo>
                <a:lnTo>
                  <a:pt x="944938" y="55433"/>
                </a:lnTo>
                <a:lnTo>
                  <a:pt x="941039" y="48767"/>
                </a:lnTo>
                <a:close/>
              </a:path>
              <a:path w="947420" h="123825">
                <a:moveTo>
                  <a:pt x="913267" y="38136"/>
                </a:moveTo>
                <a:lnTo>
                  <a:pt x="901529" y="43095"/>
                </a:lnTo>
                <a:lnTo>
                  <a:pt x="892545" y="53208"/>
                </a:lnTo>
                <a:lnTo>
                  <a:pt x="901263" y="53208"/>
                </a:lnTo>
                <a:lnTo>
                  <a:pt x="902969" y="51185"/>
                </a:lnTo>
                <a:lnTo>
                  <a:pt x="908425" y="48767"/>
                </a:lnTo>
                <a:lnTo>
                  <a:pt x="941039" y="48767"/>
                </a:lnTo>
                <a:lnTo>
                  <a:pt x="938577" y="44559"/>
                </a:lnTo>
                <a:lnTo>
                  <a:pt x="929309" y="39425"/>
                </a:lnTo>
                <a:lnTo>
                  <a:pt x="913267" y="38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2" name="object 44">
            <a:extLst>
              <a:ext uri="{FF2B5EF4-FFF2-40B4-BE49-F238E27FC236}">
                <a16:creationId xmlns:a16="http://schemas.microsoft.com/office/drawing/2014/main" id="{05911599-5ADF-489D-A4FB-CB852080B184}"/>
              </a:ext>
            </a:extLst>
          </p:cNvPr>
          <p:cNvSpPr>
            <a:spLocks/>
          </p:cNvSpPr>
          <p:nvPr/>
        </p:nvSpPr>
        <p:spPr bwMode="auto">
          <a:xfrm>
            <a:off x="6526213" y="231298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3" name="object 45">
            <a:extLst>
              <a:ext uri="{FF2B5EF4-FFF2-40B4-BE49-F238E27FC236}">
                <a16:creationId xmlns:a16="http://schemas.microsoft.com/office/drawing/2014/main" id="{16A8A294-5A21-4760-AA0C-C64E9CDBC1A0}"/>
              </a:ext>
            </a:extLst>
          </p:cNvPr>
          <p:cNvSpPr>
            <a:spLocks/>
          </p:cNvSpPr>
          <p:nvPr/>
        </p:nvSpPr>
        <p:spPr bwMode="auto">
          <a:xfrm>
            <a:off x="6899275" y="2443163"/>
            <a:ext cx="884238" cy="158750"/>
          </a:xfrm>
          <a:custGeom>
            <a:avLst/>
            <a:gdLst>
              <a:gd name="T0" fmla="*/ 85498 w 884554"/>
              <a:gd name="T1" fmla="*/ 77480 h 160019"/>
              <a:gd name="T2" fmla="*/ 58186 w 884554"/>
              <a:gd name="T3" fmla="*/ 6614 h 160019"/>
              <a:gd name="T4" fmla="*/ 51175 w 884554"/>
              <a:gd name="T5" fmla="*/ 20573 h 160019"/>
              <a:gd name="T6" fmla="*/ 131460 w 884554"/>
              <a:gd name="T7" fmla="*/ 39623 h 160019"/>
              <a:gd name="T8" fmla="*/ 133624 w 884554"/>
              <a:gd name="T9" fmla="*/ 100858 h 160019"/>
              <a:gd name="T10" fmla="*/ 142156 w 884554"/>
              <a:gd name="T11" fmla="*/ 110002 h 160019"/>
              <a:gd name="T12" fmla="*/ 148102 w 884554"/>
              <a:gd name="T13" fmla="*/ 112654 h 160019"/>
              <a:gd name="T14" fmla="*/ 178307 w 884554"/>
              <a:gd name="T15" fmla="*/ 61721 h 160019"/>
              <a:gd name="T16" fmla="*/ 181343 w 884554"/>
              <a:gd name="T17" fmla="*/ 112654 h 160019"/>
              <a:gd name="T18" fmla="*/ 152229 w 884554"/>
              <a:gd name="T19" fmla="*/ 38452 h 160019"/>
              <a:gd name="T20" fmla="*/ 179496 w 884554"/>
              <a:gd name="T21" fmla="*/ 43465 h 160019"/>
              <a:gd name="T22" fmla="*/ 227472 w 884554"/>
              <a:gd name="T23" fmla="*/ 110002 h 160019"/>
              <a:gd name="T24" fmla="*/ 236919 w 884554"/>
              <a:gd name="T25" fmla="*/ 53980 h 160019"/>
              <a:gd name="T26" fmla="*/ 261532 w 884554"/>
              <a:gd name="T27" fmla="*/ 122803 h 160019"/>
              <a:gd name="T28" fmla="*/ 260238 w 884554"/>
              <a:gd name="T29" fmla="*/ 48767 h 160019"/>
              <a:gd name="T30" fmla="*/ 269747 w 884554"/>
              <a:gd name="T31" fmla="*/ 103510 h 160019"/>
              <a:gd name="T32" fmla="*/ 288815 w 884554"/>
              <a:gd name="T33" fmla="*/ 66777 h 160019"/>
              <a:gd name="T34" fmla="*/ 239146 w 884554"/>
              <a:gd name="T35" fmla="*/ 51450 h 160019"/>
              <a:gd name="T36" fmla="*/ 310268 w 884554"/>
              <a:gd name="T37" fmla="*/ 0 h 160019"/>
              <a:gd name="T38" fmla="*/ 350641 w 884554"/>
              <a:gd name="T39" fmla="*/ 4084 h 160019"/>
              <a:gd name="T40" fmla="*/ 354329 w 884554"/>
              <a:gd name="T41" fmla="*/ 18684 h 160019"/>
              <a:gd name="T42" fmla="*/ 364510 w 884554"/>
              <a:gd name="T43" fmla="*/ 5608 h 160019"/>
              <a:gd name="T44" fmla="*/ 363108 w 884554"/>
              <a:gd name="T45" fmla="*/ 121919 h 160019"/>
              <a:gd name="T46" fmla="*/ 409728 w 884554"/>
              <a:gd name="T47" fmla="*/ 121881 h 160019"/>
              <a:gd name="T48" fmla="*/ 410077 w 884554"/>
              <a:gd name="T49" fmla="*/ 109849 h 160019"/>
              <a:gd name="T50" fmla="*/ 410839 w 884554"/>
              <a:gd name="T51" fmla="*/ 51694 h 160019"/>
              <a:gd name="T52" fmla="*/ 439308 w 884554"/>
              <a:gd name="T53" fmla="*/ 110368 h 160019"/>
              <a:gd name="T54" fmla="*/ 445769 w 884554"/>
              <a:gd name="T55" fmla="*/ 55138 h 160019"/>
              <a:gd name="T56" fmla="*/ 471682 w 884554"/>
              <a:gd name="T57" fmla="*/ 77847 h 160019"/>
              <a:gd name="T58" fmla="*/ 477652 w 884554"/>
              <a:gd name="T59" fmla="*/ 123840 h 160019"/>
              <a:gd name="T60" fmla="*/ 474604 w 884554"/>
              <a:gd name="T61" fmla="*/ 106314 h 160019"/>
              <a:gd name="T62" fmla="*/ 524502 w 884554"/>
              <a:gd name="T63" fmla="*/ 108965 h 160019"/>
              <a:gd name="T64" fmla="*/ 511423 w 884554"/>
              <a:gd name="T65" fmla="*/ 95524 h 160019"/>
              <a:gd name="T66" fmla="*/ 524502 w 884554"/>
              <a:gd name="T67" fmla="*/ 108965 h 160019"/>
              <a:gd name="T68" fmla="*/ 496402 w 884554"/>
              <a:gd name="T69" fmla="*/ 48835 h 160019"/>
              <a:gd name="T70" fmla="*/ 554835 w 884554"/>
              <a:gd name="T71" fmla="*/ 108704 h 160019"/>
              <a:gd name="T72" fmla="*/ 574822 w 884554"/>
              <a:gd name="T73" fmla="*/ 112532 h 160019"/>
              <a:gd name="T74" fmla="*/ 585337 w 884554"/>
              <a:gd name="T75" fmla="*/ 111648 h 160019"/>
              <a:gd name="T76" fmla="*/ 587776 w 884554"/>
              <a:gd name="T77" fmla="*/ 50810 h 160019"/>
              <a:gd name="T78" fmla="*/ 615055 w 884554"/>
              <a:gd name="T79" fmla="*/ 1523 h 160019"/>
              <a:gd name="T80" fmla="*/ 605027 w 884554"/>
              <a:gd name="T81" fmla="*/ 14599 h 160019"/>
              <a:gd name="T82" fmla="*/ 620542 w 884554"/>
              <a:gd name="T83" fmla="*/ 14477 h 160019"/>
              <a:gd name="T84" fmla="*/ 619140 w 884554"/>
              <a:gd name="T85" fmla="*/ 39623 h 160019"/>
              <a:gd name="T86" fmla="*/ 641295 w 884554"/>
              <a:gd name="T87" fmla="*/ 93472 h 160019"/>
              <a:gd name="T88" fmla="*/ 707874 w 884554"/>
              <a:gd name="T89" fmla="*/ 112654 h 160019"/>
              <a:gd name="T90" fmla="*/ 660928 w 884554"/>
              <a:gd name="T91" fmla="*/ 57424 h 160019"/>
              <a:gd name="T92" fmla="*/ 670054 w 884554"/>
              <a:gd name="T93" fmla="*/ 39008 h 160019"/>
              <a:gd name="T94" fmla="*/ 705246 w 884554"/>
              <a:gd name="T95" fmla="*/ 98938 h 160019"/>
              <a:gd name="T96" fmla="*/ 719724 w 884554"/>
              <a:gd name="T97" fmla="*/ 87025 h 160019"/>
              <a:gd name="T98" fmla="*/ 754776 w 884554"/>
              <a:gd name="T99" fmla="*/ 121919 h 160019"/>
              <a:gd name="T100" fmla="*/ 771022 w 884554"/>
              <a:gd name="T101" fmla="*/ 48767 h 160019"/>
              <a:gd name="T102" fmla="*/ 807427 w 884554"/>
              <a:gd name="T103" fmla="*/ 55452 h 160019"/>
              <a:gd name="T104" fmla="*/ 771022 w 884554"/>
              <a:gd name="T105" fmla="*/ 48767 h 160019"/>
              <a:gd name="T106" fmla="*/ 835792 w 884554"/>
              <a:gd name="T107" fmla="*/ 122194 h 160019"/>
              <a:gd name="T108" fmla="*/ 844692 w 884554"/>
              <a:gd name="T109" fmla="*/ 112654 h 160019"/>
              <a:gd name="T110" fmla="*/ 842406 w 884554"/>
              <a:gd name="T111" fmla="*/ 41666 h 160019"/>
              <a:gd name="T112" fmla="*/ 829696 w 884554"/>
              <a:gd name="T113" fmla="*/ 64648 h 160019"/>
              <a:gd name="T114" fmla="*/ 881512 w 884554"/>
              <a:gd name="T115" fmla="*/ 110489 h 160019"/>
              <a:gd name="T116" fmla="*/ 857890 w 884554"/>
              <a:gd name="T117" fmla="*/ 74554 h 160019"/>
              <a:gd name="T118" fmla="*/ 880384 w 884554"/>
              <a:gd name="T119" fmla="*/ 48767 h 160019"/>
              <a:gd name="T120" fmla="*/ 880384 w 884554"/>
              <a:gd name="T121" fmla="*/ 54742 h 160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84554" h="160019">
                <a:moveTo>
                  <a:pt x="58186" y="6614"/>
                </a:moveTo>
                <a:lnTo>
                  <a:pt x="44195" y="6614"/>
                </a:lnTo>
                <a:lnTo>
                  <a:pt x="0" y="121919"/>
                </a:lnTo>
                <a:lnTo>
                  <a:pt x="15118" y="121919"/>
                </a:lnTo>
                <a:lnTo>
                  <a:pt x="26548" y="89550"/>
                </a:lnTo>
                <a:lnTo>
                  <a:pt x="90150" y="89550"/>
                </a:lnTo>
                <a:lnTo>
                  <a:pt x="85498" y="77480"/>
                </a:lnTo>
                <a:lnTo>
                  <a:pt x="30998" y="77480"/>
                </a:lnTo>
                <a:lnTo>
                  <a:pt x="49042" y="28315"/>
                </a:lnTo>
                <a:lnTo>
                  <a:pt x="49651" y="26426"/>
                </a:lnTo>
                <a:lnTo>
                  <a:pt x="50291" y="23896"/>
                </a:lnTo>
                <a:lnTo>
                  <a:pt x="50810" y="20573"/>
                </a:lnTo>
                <a:lnTo>
                  <a:pt x="63566" y="20573"/>
                </a:lnTo>
                <a:lnTo>
                  <a:pt x="58186" y="6614"/>
                </a:lnTo>
                <a:close/>
              </a:path>
              <a:path w="884554" h="160019">
                <a:moveTo>
                  <a:pt x="90150" y="89550"/>
                </a:moveTo>
                <a:lnTo>
                  <a:pt x="75437" y="89550"/>
                </a:lnTo>
                <a:lnTo>
                  <a:pt x="87629" y="121919"/>
                </a:lnTo>
                <a:lnTo>
                  <a:pt x="102626" y="121919"/>
                </a:lnTo>
                <a:lnTo>
                  <a:pt x="90150" y="89550"/>
                </a:lnTo>
                <a:close/>
              </a:path>
              <a:path w="884554" h="160019">
                <a:moveTo>
                  <a:pt x="63566" y="20573"/>
                </a:moveTo>
                <a:lnTo>
                  <a:pt x="51175" y="20573"/>
                </a:lnTo>
                <a:lnTo>
                  <a:pt x="51694" y="24140"/>
                </a:lnTo>
                <a:lnTo>
                  <a:pt x="52334" y="26669"/>
                </a:lnTo>
                <a:lnTo>
                  <a:pt x="52974" y="28315"/>
                </a:lnTo>
                <a:lnTo>
                  <a:pt x="70987" y="77480"/>
                </a:lnTo>
                <a:lnTo>
                  <a:pt x="85498" y="77480"/>
                </a:lnTo>
                <a:lnTo>
                  <a:pt x="63566" y="20573"/>
                </a:lnTo>
                <a:close/>
              </a:path>
              <a:path w="884554" h="160019">
                <a:moveTo>
                  <a:pt x="131460" y="39623"/>
                </a:moveTo>
                <a:lnTo>
                  <a:pt x="118231" y="39623"/>
                </a:lnTo>
                <a:lnTo>
                  <a:pt x="118231" y="159776"/>
                </a:lnTo>
                <a:lnTo>
                  <a:pt x="131460" y="159776"/>
                </a:lnTo>
                <a:lnTo>
                  <a:pt x="131460" y="110002"/>
                </a:lnTo>
                <a:lnTo>
                  <a:pt x="142156" y="110002"/>
                </a:lnTo>
                <a:lnTo>
                  <a:pt x="138043" y="105552"/>
                </a:lnTo>
                <a:lnTo>
                  <a:pt x="133624" y="100858"/>
                </a:lnTo>
                <a:lnTo>
                  <a:pt x="131460" y="95128"/>
                </a:lnTo>
                <a:lnTo>
                  <a:pt x="131460" y="68701"/>
                </a:lnTo>
                <a:lnTo>
                  <a:pt x="133746" y="62118"/>
                </a:lnTo>
                <a:lnTo>
                  <a:pt x="140907" y="53980"/>
                </a:lnTo>
                <a:lnTo>
                  <a:pt x="131460" y="53980"/>
                </a:lnTo>
                <a:lnTo>
                  <a:pt x="131460" y="39623"/>
                </a:lnTo>
                <a:close/>
              </a:path>
              <a:path w="884554" h="160019">
                <a:moveTo>
                  <a:pt x="142156" y="110002"/>
                </a:moveTo>
                <a:lnTo>
                  <a:pt x="131825" y="110002"/>
                </a:lnTo>
                <a:lnTo>
                  <a:pt x="138159" y="117192"/>
                </a:lnTo>
                <a:lnTo>
                  <a:pt x="148854" y="121884"/>
                </a:lnTo>
                <a:lnTo>
                  <a:pt x="165520" y="122803"/>
                </a:lnTo>
                <a:lnTo>
                  <a:pt x="176494" y="117587"/>
                </a:lnTo>
                <a:lnTo>
                  <a:pt x="181343" y="112654"/>
                </a:lnTo>
                <a:lnTo>
                  <a:pt x="148102" y="112654"/>
                </a:lnTo>
                <a:lnTo>
                  <a:pt x="142493" y="110368"/>
                </a:lnTo>
                <a:lnTo>
                  <a:pt x="142156" y="110002"/>
                </a:lnTo>
                <a:close/>
              </a:path>
              <a:path w="884554" h="160019">
                <a:moveTo>
                  <a:pt x="183450" y="48767"/>
                </a:moveTo>
                <a:lnTo>
                  <a:pt x="164226" y="48767"/>
                </a:lnTo>
                <a:lnTo>
                  <a:pt x="169925" y="51328"/>
                </a:lnTo>
                <a:lnTo>
                  <a:pt x="174132" y="56509"/>
                </a:lnTo>
                <a:lnTo>
                  <a:pt x="178307" y="61721"/>
                </a:lnTo>
                <a:lnTo>
                  <a:pt x="180472" y="68976"/>
                </a:lnTo>
                <a:lnTo>
                  <a:pt x="180464" y="79182"/>
                </a:lnTo>
                <a:lnTo>
                  <a:pt x="178659" y="92993"/>
                </a:lnTo>
                <a:lnTo>
                  <a:pt x="173735" y="103510"/>
                </a:lnTo>
                <a:lnTo>
                  <a:pt x="169163" y="109606"/>
                </a:lnTo>
                <a:lnTo>
                  <a:pt x="162946" y="112654"/>
                </a:lnTo>
                <a:lnTo>
                  <a:pt x="181343" y="112654"/>
                </a:lnTo>
                <a:lnTo>
                  <a:pt x="187058" y="106838"/>
                </a:lnTo>
                <a:lnTo>
                  <a:pt x="190789" y="97600"/>
                </a:lnTo>
                <a:lnTo>
                  <a:pt x="192749" y="84727"/>
                </a:lnTo>
                <a:lnTo>
                  <a:pt x="192803" y="66777"/>
                </a:lnTo>
                <a:lnTo>
                  <a:pt x="188418" y="55429"/>
                </a:lnTo>
                <a:lnTo>
                  <a:pt x="183450" y="48767"/>
                </a:lnTo>
                <a:close/>
              </a:path>
              <a:path w="884554" h="160019">
                <a:moveTo>
                  <a:pt x="152229" y="38452"/>
                </a:moveTo>
                <a:lnTo>
                  <a:pt x="140675" y="43767"/>
                </a:lnTo>
                <a:lnTo>
                  <a:pt x="131825" y="53980"/>
                </a:lnTo>
                <a:lnTo>
                  <a:pt x="140907" y="53980"/>
                </a:lnTo>
                <a:lnTo>
                  <a:pt x="143134" y="51450"/>
                </a:lnTo>
                <a:lnTo>
                  <a:pt x="149230" y="48767"/>
                </a:lnTo>
                <a:lnTo>
                  <a:pt x="183450" y="48767"/>
                </a:lnTo>
                <a:lnTo>
                  <a:pt x="179496" y="43465"/>
                </a:lnTo>
                <a:lnTo>
                  <a:pt x="168801" y="39284"/>
                </a:lnTo>
                <a:lnTo>
                  <a:pt x="152229" y="38452"/>
                </a:lnTo>
                <a:close/>
              </a:path>
              <a:path w="884554" h="160019">
                <a:moveTo>
                  <a:pt x="227472" y="39623"/>
                </a:moveTo>
                <a:lnTo>
                  <a:pt x="214243" y="39623"/>
                </a:lnTo>
                <a:lnTo>
                  <a:pt x="214243" y="159776"/>
                </a:lnTo>
                <a:lnTo>
                  <a:pt x="227472" y="159776"/>
                </a:lnTo>
                <a:lnTo>
                  <a:pt x="227472" y="110002"/>
                </a:lnTo>
                <a:lnTo>
                  <a:pt x="238168" y="110002"/>
                </a:lnTo>
                <a:lnTo>
                  <a:pt x="234055" y="105552"/>
                </a:lnTo>
                <a:lnTo>
                  <a:pt x="229636" y="100858"/>
                </a:lnTo>
                <a:lnTo>
                  <a:pt x="227472" y="95128"/>
                </a:lnTo>
                <a:lnTo>
                  <a:pt x="227472" y="68701"/>
                </a:lnTo>
                <a:lnTo>
                  <a:pt x="229758" y="62118"/>
                </a:lnTo>
                <a:lnTo>
                  <a:pt x="236919" y="53980"/>
                </a:lnTo>
                <a:lnTo>
                  <a:pt x="227472" y="53980"/>
                </a:lnTo>
                <a:lnTo>
                  <a:pt x="227472" y="39623"/>
                </a:lnTo>
                <a:close/>
              </a:path>
              <a:path w="884554" h="160019">
                <a:moveTo>
                  <a:pt x="238168" y="110002"/>
                </a:moveTo>
                <a:lnTo>
                  <a:pt x="227837" y="110002"/>
                </a:lnTo>
                <a:lnTo>
                  <a:pt x="234171" y="117192"/>
                </a:lnTo>
                <a:lnTo>
                  <a:pt x="244866" y="121884"/>
                </a:lnTo>
                <a:lnTo>
                  <a:pt x="261532" y="122803"/>
                </a:lnTo>
                <a:lnTo>
                  <a:pt x="272506" y="117587"/>
                </a:lnTo>
                <a:lnTo>
                  <a:pt x="277355" y="112654"/>
                </a:lnTo>
                <a:lnTo>
                  <a:pt x="244114" y="112654"/>
                </a:lnTo>
                <a:lnTo>
                  <a:pt x="238505" y="110368"/>
                </a:lnTo>
                <a:lnTo>
                  <a:pt x="238168" y="110002"/>
                </a:lnTo>
                <a:close/>
              </a:path>
              <a:path w="884554" h="160019">
                <a:moveTo>
                  <a:pt x="279462" y="48767"/>
                </a:moveTo>
                <a:lnTo>
                  <a:pt x="260238" y="48767"/>
                </a:lnTo>
                <a:lnTo>
                  <a:pt x="265937" y="51328"/>
                </a:lnTo>
                <a:lnTo>
                  <a:pt x="270144" y="56509"/>
                </a:lnTo>
                <a:lnTo>
                  <a:pt x="274319" y="61721"/>
                </a:lnTo>
                <a:lnTo>
                  <a:pt x="276484" y="68976"/>
                </a:lnTo>
                <a:lnTo>
                  <a:pt x="276476" y="79182"/>
                </a:lnTo>
                <a:lnTo>
                  <a:pt x="274671" y="92993"/>
                </a:lnTo>
                <a:lnTo>
                  <a:pt x="269747" y="103510"/>
                </a:lnTo>
                <a:lnTo>
                  <a:pt x="265175" y="109606"/>
                </a:lnTo>
                <a:lnTo>
                  <a:pt x="258958" y="112654"/>
                </a:lnTo>
                <a:lnTo>
                  <a:pt x="277355" y="112654"/>
                </a:lnTo>
                <a:lnTo>
                  <a:pt x="283070" y="106838"/>
                </a:lnTo>
                <a:lnTo>
                  <a:pt x="286801" y="97600"/>
                </a:lnTo>
                <a:lnTo>
                  <a:pt x="288761" y="84727"/>
                </a:lnTo>
                <a:lnTo>
                  <a:pt x="288815" y="66777"/>
                </a:lnTo>
                <a:lnTo>
                  <a:pt x="284430" y="55429"/>
                </a:lnTo>
                <a:lnTo>
                  <a:pt x="279462" y="48767"/>
                </a:lnTo>
                <a:close/>
              </a:path>
              <a:path w="884554" h="160019">
                <a:moveTo>
                  <a:pt x="248241" y="38452"/>
                </a:moveTo>
                <a:lnTo>
                  <a:pt x="236687" y="43767"/>
                </a:lnTo>
                <a:lnTo>
                  <a:pt x="227837" y="53980"/>
                </a:lnTo>
                <a:lnTo>
                  <a:pt x="236919" y="53980"/>
                </a:lnTo>
                <a:lnTo>
                  <a:pt x="239146" y="51450"/>
                </a:lnTo>
                <a:lnTo>
                  <a:pt x="245242" y="48767"/>
                </a:lnTo>
                <a:lnTo>
                  <a:pt x="279462" y="48767"/>
                </a:lnTo>
                <a:lnTo>
                  <a:pt x="275508" y="43465"/>
                </a:lnTo>
                <a:lnTo>
                  <a:pt x="264813" y="39284"/>
                </a:lnTo>
                <a:lnTo>
                  <a:pt x="248241" y="38452"/>
                </a:lnTo>
                <a:close/>
              </a:path>
              <a:path w="884554" h="160019">
                <a:moveTo>
                  <a:pt x="323484" y="0"/>
                </a:moveTo>
                <a:lnTo>
                  <a:pt x="310268" y="0"/>
                </a:lnTo>
                <a:lnTo>
                  <a:pt x="310268" y="121919"/>
                </a:lnTo>
                <a:lnTo>
                  <a:pt x="323484" y="121919"/>
                </a:lnTo>
                <a:lnTo>
                  <a:pt x="323484" y="0"/>
                </a:lnTo>
                <a:close/>
              </a:path>
              <a:path w="884554" h="160019">
                <a:moveTo>
                  <a:pt x="359023" y="1523"/>
                </a:moveTo>
                <a:lnTo>
                  <a:pt x="354329" y="1523"/>
                </a:lnTo>
                <a:lnTo>
                  <a:pt x="352318" y="2407"/>
                </a:lnTo>
                <a:lnTo>
                  <a:pt x="350641" y="4084"/>
                </a:lnTo>
                <a:lnTo>
                  <a:pt x="348995" y="5608"/>
                </a:lnTo>
                <a:lnTo>
                  <a:pt x="348112" y="7741"/>
                </a:lnTo>
                <a:lnTo>
                  <a:pt x="348112" y="12588"/>
                </a:lnTo>
                <a:lnTo>
                  <a:pt x="348995" y="14599"/>
                </a:lnTo>
                <a:lnTo>
                  <a:pt x="350641" y="16276"/>
                </a:lnTo>
                <a:lnTo>
                  <a:pt x="352318" y="17922"/>
                </a:lnTo>
                <a:lnTo>
                  <a:pt x="354329" y="18684"/>
                </a:lnTo>
                <a:lnTo>
                  <a:pt x="359023" y="18684"/>
                </a:lnTo>
                <a:lnTo>
                  <a:pt x="361187" y="17800"/>
                </a:lnTo>
                <a:lnTo>
                  <a:pt x="362833" y="16123"/>
                </a:lnTo>
                <a:lnTo>
                  <a:pt x="364510" y="14477"/>
                </a:lnTo>
                <a:lnTo>
                  <a:pt x="365394" y="12466"/>
                </a:lnTo>
                <a:lnTo>
                  <a:pt x="365394" y="7741"/>
                </a:lnTo>
                <a:lnTo>
                  <a:pt x="364510" y="5608"/>
                </a:lnTo>
                <a:lnTo>
                  <a:pt x="362833" y="4084"/>
                </a:lnTo>
                <a:lnTo>
                  <a:pt x="361187" y="2407"/>
                </a:lnTo>
                <a:lnTo>
                  <a:pt x="359023" y="1523"/>
                </a:lnTo>
                <a:close/>
              </a:path>
              <a:path w="884554" h="160019">
                <a:moveTo>
                  <a:pt x="363108" y="39623"/>
                </a:moveTo>
                <a:lnTo>
                  <a:pt x="349892" y="39623"/>
                </a:lnTo>
                <a:lnTo>
                  <a:pt x="349892" y="121919"/>
                </a:lnTo>
                <a:lnTo>
                  <a:pt x="363108" y="121919"/>
                </a:lnTo>
                <a:lnTo>
                  <a:pt x="363108" y="39623"/>
                </a:lnTo>
                <a:close/>
              </a:path>
              <a:path w="884554" h="160019">
                <a:moveTo>
                  <a:pt x="433974" y="37612"/>
                </a:moveTo>
                <a:lnTo>
                  <a:pt x="392284" y="53989"/>
                </a:lnTo>
                <a:lnTo>
                  <a:pt x="385017" y="93154"/>
                </a:lnTo>
                <a:lnTo>
                  <a:pt x="389576" y="104515"/>
                </a:lnTo>
                <a:lnTo>
                  <a:pt x="398650" y="116004"/>
                </a:lnTo>
                <a:lnTo>
                  <a:pt x="409728" y="121881"/>
                </a:lnTo>
                <a:lnTo>
                  <a:pt x="423184" y="123840"/>
                </a:lnTo>
                <a:lnTo>
                  <a:pt x="431810" y="123840"/>
                </a:lnTo>
                <a:lnTo>
                  <a:pt x="439308" y="121919"/>
                </a:lnTo>
                <a:lnTo>
                  <a:pt x="445648" y="118109"/>
                </a:lnTo>
                <a:lnTo>
                  <a:pt x="445648" y="112654"/>
                </a:lnTo>
                <a:lnTo>
                  <a:pt x="416813" y="112654"/>
                </a:lnTo>
                <a:lnTo>
                  <a:pt x="410077" y="109849"/>
                </a:lnTo>
                <a:lnTo>
                  <a:pt x="405018" y="104393"/>
                </a:lnTo>
                <a:lnTo>
                  <a:pt x="399928" y="98816"/>
                </a:lnTo>
                <a:lnTo>
                  <a:pt x="397398" y="91196"/>
                </a:lnTo>
                <a:lnTo>
                  <a:pt x="397398" y="71749"/>
                </a:lnTo>
                <a:lnTo>
                  <a:pt x="400171" y="63764"/>
                </a:lnTo>
                <a:lnTo>
                  <a:pt x="405505" y="57790"/>
                </a:lnTo>
                <a:lnTo>
                  <a:pt x="410839" y="51694"/>
                </a:lnTo>
                <a:lnTo>
                  <a:pt x="417850" y="48767"/>
                </a:lnTo>
                <a:lnTo>
                  <a:pt x="445769" y="48767"/>
                </a:lnTo>
                <a:lnTo>
                  <a:pt x="445769" y="41666"/>
                </a:lnTo>
                <a:lnTo>
                  <a:pt x="440314" y="38983"/>
                </a:lnTo>
                <a:lnTo>
                  <a:pt x="433974" y="37612"/>
                </a:lnTo>
                <a:close/>
              </a:path>
              <a:path w="884554" h="160019">
                <a:moveTo>
                  <a:pt x="445648" y="105552"/>
                </a:moveTo>
                <a:lnTo>
                  <a:pt x="439308" y="110368"/>
                </a:lnTo>
                <a:lnTo>
                  <a:pt x="432572" y="112654"/>
                </a:lnTo>
                <a:lnTo>
                  <a:pt x="445648" y="112654"/>
                </a:lnTo>
                <a:lnTo>
                  <a:pt x="445648" y="105552"/>
                </a:lnTo>
                <a:close/>
              </a:path>
              <a:path w="884554" h="160019">
                <a:moveTo>
                  <a:pt x="445769" y="48767"/>
                </a:moveTo>
                <a:lnTo>
                  <a:pt x="433212" y="48767"/>
                </a:lnTo>
                <a:lnTo>
                  <a:pt x="439673" y="50932"/>
                </a:lnTo>
                <a:lnTo>
                  <a:pt x="445769" y="55138"/>
                </a:lnTo>
                <a:lnTo>
                  <a:pt x="445769" y="48767"/>
                </a:lnTo>
                <a:close/>
              </a:path>
              <a:path w="884554" h="160019">
                <a:moveTo>
                  <a:pt x="519403" y="48835"/>
                </a:moveTo>
                <a:lnTo>
                  <a:pt x="496402" y="48835"/>
                </a:lnTo>
                <a:lnTo>
                  <a:pt x="507684" y="54616"/>
                </a:lnTo>
                <a:lnTo>
                  <a:pt x="511423" y="69738"/>
                </a:lnTo>
                <a:lnTo>
                  <a:pt x="486695" y="73166"/>
                </a:lnTo>
                <a:lnTo>
                  <a:pt x="471682" y="77847"/>
                </a:lnTo>
                <a:lnTo>
                  <a:pt x="462635" y="86759"/>
                </a:lnTo>
                <a:lnTo>
                  <a:pt x="459607" y="99943"/>
                </a:lnTo>
                <a:lnTo>
                  <a:pt x="459607" y="107198"/>
                </a:lnTo>
                <a:lnTo>
                  <a:pt x="461893" y="112897"/>
                </a:lnTo>
                <a:lnTo>
                  <a:pt x="466618" y="117226"/>
                </a:lnTo>
                <a:lnTo>
                  <a:pt x="471190" y="121676"/>
                </a:lnTo>
                <a:lnTo>
                  <a:pt x="477652" y="123840"/>
                </a:lnTo>
                <a:lnTo>
                  <a:pt x="490203" y="123573"/>
                </a:lnTo>
                <a:lnTo>
                  <a:pt x="502205" y="119056"/>
                </a:lnTo>
                <a:lnTo>
                  <a:pt x="507899" y="112654"/>
                </a:lnTo>
                <a:lnTo>
                  <a:pt x="484144" y="112654"/>
                </a:lnTo>
                <a:lnTo>
                  <a:pt x="480334" y="111373"/>
                </a:lnTo>
                <a:lnTo>
                  <a:pt x="477408" y="108844"/>
                </a:lnTo>
                <a:lnTo>
                  <a:pt x="474604" y="106314"/>
                </a:lnTo>
                <a:lnTo>
                  <a:pt x="473201" y="102991"/>
                </a:lnTo>
                <a:lnTo>
                  <a:pt x="473201" y="93482"/>
                </a:lnTo>
                <a:lnTo>
                  <a:pt x="511423" y="80284"/>
                </a:lnTo>
                <a:lnTo>
                  <a:pt x="524172" y="80284"/>
                </a:lnTo>
                <a:lnTo>
                  <a:pt x="523933" y="59517"/>
                </a:lnTo>
                <a:lnTo>
                  <a:pt x="519403" y="48835"/>
                </a:lnTo>
                <a:close/>
              </a:path>
              <a:path w="884554" h="160019">
                <a:moveTo>
                  <a:pt x="524502" y="108965"/>
                </a:moveTo>
                <a:lnTo>
                  <a:pt x="511423" y="108965"/>
                </a:lnTo>
                <a:lnTo>
                  <a:pt x="511423" y="121919"/>
                </a:lnTo>
                <a:lnTo>
                  <a:pt x="524652" y="121919"/>
                </a:lnTo>
                <a:lnTo>
                  <a:pt x="524502" y="108965"/>
                </a:lnTo>
                <a:close/>
              </a:path>
              <a:path w="884554" h="160019">
                <a:moveTo>
                  <a:pt x="524172" y="80284"/>
                </a:moveTo>
                <a:lnTo>
                  <a:pt x="511423" y="80284"/>
                </a:lnTo>
                <a:lnTo>
                  <a:pt x="511423" y="95524"/>
                </a:lnTo>
                <a:lnTo>
                  <a:pt x="509412" y="101224"/>
                </a:lnTo>
                <a:lnTo>
                  <a:pt x="505084" y="105796"/>
                </a:lnTo>
                <a:lnTo>
                  <a:pt x="500908" y="110368"/>
                </a:lnTo>
                <a:lnTo>
                  <a:pt x="495421" y="112654"/>
                </a:lnTo>
                <a:lnTo>
                  <a:pt x="507899" y="112654"/>
                </a:lnTo>
                <a:lnTo>
                  <a:pt x="511180" y="108965"/>
                </a:lnTo>
                <a:lnTo>
                  <a:pt x="524502" y="108965"/>
                </a:lnTo>
                <a:lnTo>
                  <a:pt x="524172" y="80284"/>
                </a:lnTo>
                <a:close/>
              </a:path>
              <a:path w="884554" h="160019">
                <a:moveTo>
                  <a:pt x="491711" y="37741"/>
                </a:moveTo>
                <a:lnTo>
                  <a:pt x="478977" y="40103"/>
                </a:lnTo>
                <a:lnTo>
                  <a:pt x="467624" y="45354"/>
                </a:lnTo>
                <a:lnTo>
                  <a:pt x="471723" y="55716"/>
                </a:lnTo>
                <a:lnTo>
                  <a:pt x="483004" y="50514"/>
                </a:lnTo>
                <a:lnTo>
                  <a:pt x="496402" y="48835"/>
                </a:lnTo>
                <a:lnTo>
                  <a:pt x="519403" y="48835"/>
                </a:lnTo>
                <a:lnTo>
                  <a:pt x="518780" y="47366"/>
                </a:lnTo>
                <a:lnTo>
                  <a:pt x="508216" y="40098"/>
                </a:lnTo>
                <a:lnTo>
                  <a:pt x="491711" y="37741"/>
                </a:lnTo>
                <a:close/>
              </a:path>
              <a:path w="884554" h="160019">
                <a:moveTo>
                  <a:pt x="567049" y="50810"/>
                </a:moveTo>
                <a:lnTo>
                  <a:pt x="553852" y="50810"/>
                </a:lnTo>
                <a:lnTo>
                  <a:pt x="554835" y="108704"/>
                </a:lnTo>
                <a:lnTo>
                  <a:pt x="561813" y="119852"/>
                </a:lnTo>
                <a:lnTo>
                  <a:pt x="575431" y="123565"/>
                </a:lnTo>
                <a:lnTo>
                  <a:pt x="580522" y="123565"/>
                </a:lnTo>
                <a:lnTo>
                  <a:pt x="584575" y="122803"/>
                </a:lnTo>
                <a:lnTo>
                  <a:pt x="587776" y="121036"/>
                </a:lnTo>
                <a:lnTo>
                  <a:pt x="587776" y="112532"/>
                </a:lnTo>
                <a:lnTo>
                  <a:pt x="574822" y="112532"/>
                </a:lnTo>
                <a:lnTo>
                  <a:pt x="571774" y="111373"/>
                </a:lnTo>
                <a:lnTo>
                  <a:pt x="569854" y="108965"/>
                </a:lnTo>
                <a:lnTo>
                  <a:pt x="567964" y="106679"/>
                </a:lnTo>
                <a:lnTo>
                  <a:pt x="567049" y="102748"/>
                </a:lnTo>
                <a:lnTo>
                  <a:pt x="567049" y="50810"/>
                </a:lnTo>
                <a:close/>
              </a:path>
              <a:path w="884554" h="160019">
                <a:moveTo>
                  <a:pt x="587776" y="109849"/>
                </a:moveTo>
                <a:lnTo>
                  <a:pt x="585337" y="111648"/>
                </a:lnTo>
                <a:lnTo>
                  <a:pt x="582442" y="112532"/>
                </a:lnTo>
                <a:lnTo>
                  <a:pt x="587776" y="112532"/>
                </a:lnTo>
                <a:lnTo>
                  <a:pt x="587776" y="109849"/>
                </a:lnTo>
                <a:close/>
              </a:path>
              <a:path w="884554" h="160019">
                <a:moveTo>
                  <a:pt x="587776" y="39623"/>
                </a:moveTo>
                <a:lnTo>
                  <a:pt x="539617" y="39623"/>
                </a:lnTo>
                <a:lnTo>
                  <a:pt x="539617" y="50810"/>
                </a:lnTo>
                <a:lnTo>
                  <a:pt x="587776" y="50810"/>
                </a:lnTo>
                <a:lnTo>
                  <a:pt x="587776" y="39623"/>
                </a:lnTo>
                <a:close/>
              </a:path>
              <a:path w="884554" h="160019">
                <a:moveTo>
                  <a:pt x="567049" y="15239"/>
                </a:moveTo>
                <a:lnTo>
                  <a:pt x="553852" y="19446"/>
                </a:lnTo>
                <a:lnTo>
                  <a:pt x="553852" y="39623"/>
                </a:lnTo>
                <a:lnTo>
                  <a:pt x="567049" y="39623"/>
                </a:lnTo>
                <a:lnTo>
                  <a:pt x="567049" y="15239"/>
                </a:lnTo>
                <a:close/>
              </a:path>
              <a:path w="884554" h="160019">
                <a:moveTo>
                  <a:pt x="615055" y="1523"/>
                </a:moveTo>
                <a:lnTo>
                  <a:pt x="610361" y="1523"/>
                </a:lnTo>
                <a:lnTo>
                  <a:pt x="608350" y="2407"/>
                </a:lnTo>
                <a:lnTo>
                  <a:pt x="606673" y="4084"/>
                </a:lnTo>
                <a:lnTo>
                  <a:pt x="605027" y="5608"/>
                </a:lnTo>
                <a:lnTo>
                  <a:pt x="604144" y="7741"/>
                </a:lnTo>
                <a:lnTo>
                  <a:pt x="604144" y="12588"/>
                </a:lnTo>
                <a:lnTo>
                  <a:pt x="605027" y="14599"/>
                </a:lnTo>
                <a:lnTo>
                  <a:pt x="606673" y="16276"/>
                </a:lnTo>
                <a:lnTo>
                  <a:pt x="608350" y="17922"/>
                </a:lnTo>
                <a:lnTo>
                  <a:pt x="610361" y="18684"/>
                </a:lnTo>
                <a:lnTo>
                  <a:pt x="615055" y="18684"/>
                </a:lnTo>
                <a:lnTo>
                  <a:pt x="617219" y="17800"/>
                </a:lnTo>
                <a:lnTo>
                  <a:pt x="618865" y="16123"/>
                </a:lnTo>
                <a:lnTo>
                  <a:pt x="620542" y="14477"/>
                </a:lnTo>
                <a:lnTo>
                  <a:pt x="621426" y="12466"/>
                </a:lnTo>
                <a:lnTo>
                  <a:pt x="621426" y="7741"/>
                </a:lnTo>
                <a:lnTo>
                  <a:pt x="620542" y="5608"/>
                </a:lnTo>
                <a:lnTo>
                  <a:pt x="618865" y="4084"/>
                </a:lnTo>
                <a:lnTo>
                  <a:pt x="617219" y="2407"/>
                </a:lnTo>
                <a:lnTo>
                  <a:pt x="615055" y="1523"/>
                </a:lnTo>
                <a:close/>
              </a:path>
              <a:path w="884554" h="160019">
                <a:moveTo>
                  <a:pt x="619140" y="39623"/>
                </a:moveTo>
                <a:lnTo>
                  <a:pt x="605924" y="39623"/>
                </a:lnTo>
                <a:lnTo>
                  <a:pt x="605924" y="121919"/>
                </a:lnTo>
                <a:lnTo>
                  <a:pt x="619140" y="121919"/>
                </a:lnTo>
                <a:lnTo>
                  <a:pt x="619140" y="39623"/>
                </a:lnTo>
                <a:close/>
              </a:path>
              <a:path w="884554" h="160019">
                <a:moveTo>
                  <a:pt x="670054" y="39008"/>
                </a:moveTo>
                <a:lnTo>
                  <a:pt x="641334" y="75361"/>
                </a:lnTo>
                <a:lnTo>
                  <a:pt x="641295" y="93472"/>
                </a:lnTo>
                <a:lnTo>
                  <a:pt x="646068" y="104785"/>
                </a:lnTo>
                <a:lnTo>
                  <a:pt x="655240" y="116210"/>
                </a:lnTo>
                <a:lnTo>
                  <a:pt x="666385" y="121916"/>
                </a:lnTo>
                <a:lnTo>
                  <a:pt x="679978" y="123840"/>
                </a:lnTo>
                <a:lnTo>
                  <a:pt x="690525" y="122696"/>
                </a:lnTo>
                <a:lnTo>
                  <a:pt x="701874" y="117884"/>
                </a:lnTo>
                <a:lnTo>
                  <a:pt x="707874" y="112654"/>
                </a:lnTo>
                <a:lnTo>
                  <a:pt x="672602" y="112654"/>
                </a:lnTo>
                <a:lnTo>
                  <a:pt x="665866" y="109849"/>
                </a:lnTo>
                <a:lnTo>
                  <a:pt x="655960" y="98694"/>
                </a:lnTo>
                <a:lnTo>
                  <a:pt x="653430" y="90952"/>
                </a:lnTo>
                <a:lnTo>
                  <a:pt x="653430" y="71140"/>
                </a:lnTo>
                <a:lnTo>
                  <a:pt x="655960" y="63124"/>
                </a:lnTo>
                <a:lnTo>
                  <a:pt x="660928" y="57424"/>
                </a:lnTo>
                <a:lnTo>
                  <a:pt x="665744" y="51572"/>
                </a:lnTo>
                <a:lnTo>
                  <a:pt x="672480" y="48767"/>
                </a:lnTo>
                <a:lnTo>
                  <a:pt x="709824" y="48767"/>
                </a:lnTo>
                <a:lnTo>
                  <a:pt x="708379" y="46746"/>
                </a:lnTo>
                <a:lnTo>
                  <a:pt x="700193" y="41763"/>
                </a:lnTo>
                <a:lnTo>
                  <a:pt x="688054" y="39110"/>
                </a:lnTo>
                <a:lnTo>
                  <a:pt x="670054" y="39008"/>
                </a:lnTo>
                <a:close/>
              </a:path>
              <a:path w="884554" h="160019">
                <a:moveTo>
                  <a:pt x="709824" y="48767"/>
                </a:moveTo>
                <a:lnTo>
                  <a:pt x="689488" y="48767"/>
                </a:lnTo>
                <a:lnTo>
                  <a:pt x="695980" y="51572"/>
                </a:lnTo>
                <a:lnTo>
                  <a:pt x="705246" y="62605"/>
                </a:lnTo>
                <a:lnTo>
                  <a:pt x="707532" y="70622"/>
                </a:lnTo>
                <a:lnTo>
                  <a:pt x="707532" y="91074"/>
                </a:lnTo>
                <a:lnTo>
                  <a:pt x="705246" y="98938"/>
                </a:lnTo>
                <a:lnTo>
                  <a:pt x="700552" y="104393"/>
                </a:lnTo>
                <a:lnTo>
                  <a:pt x="695980" y="110002"/>
                </a:lnTo>
                <a:lnTo>
                  <a:pt x="689488" y="112654"/>
                </a:lnTo>
                <a:lnTo>
                  <a:pt x="707874" y="112654"/>
                </a:lnTo>
                <a:lnTo>
                  <a:pt x="712717" y="108431"/>
                </a:lnTo>
                <a:lnTo>
                  <a:pt x="717250" y="99541"/>
                </a:lnTo>
                <a:lnTo>
                  <a:pt x="719724" y="87025"/>
                </a:lnTo>
                <a:lnTo>
                  <a:pt x="720033" y="69334"/>
                </a:lnTo>
                <a:lnTo>
                  <a:pt x="716055" y="57479"/>
                </a:lnTo>
                <a:lnTo>
                  <a:pt x="709824" y="48767"/>
                </a:lnTo>
                <a:close/>
              </a:path>
              <a:path w="884554" h="160019">
                <a:moveTo>
                  <a:pt x="754776" y="39623"/>
                </a:moveTo>
                <a:lnTo>
                  <a:pt x="741547" y="39623"/>
                </a:lnTo>
                <a:lnTo>
                  <a:pt x="741547" y="121919"/>
                </a:lnTo>
                <a:lnTo>
                  <a:pt x="754776" y="121919"/>
                </a:lnTo>
                <a:lnTo>
                  <a:pt x="754776" y="67330"/>
                </a:lnTo>
                <a:lnTo>
                  <a:pt x="756940" y="61081"/>
                </a:lnTo>
                <a:lnTo>
                  <a:pt x="763787" y="53218"/>
                </a:lnTo>
                <a:lnTo>
                  <a:pt x="754776" y="53218"/>
                </a:lnTo>
                <a:lnTo>
                  <a:pt x="754776" y="39623"/>
                </a:lnTo>
                <a:close/>
              </a:path>
              <a:path w="884554" h="160019">
                <a:moveTo>
                  <a:pt x="803560" y="48767"/>
                </a:moveTo>
                <a:lnTo>
                  <a:pt x="771022" y="48767"/>
                </a:lnTo>
                <a:lnTo>
                  <a:pt x="784955" y="49976"/>
                </a:lnTo>
                <a:lnTo>
                  <a:pt x="793749" y="58408"/>
                </a:lnTo>
                <a:lnTo>
                  <a:pt x="796686" y="74950"/>
                </a:lnTo>
                <a:lnTo>
                  <a:pt x="796686" y="121919"/>
                </a:lnTo>
                <a:lnTo>
                  <a:pt x="809884" y="121919"/>
                </a:lnTo>
                <a:lnTo>
                  <a:pt x="809804" y="68197"/>
                </a:lnTo>
                <a:lnTo>
                  <a:pt x="807427" y="55452"/>
                </a:lnTo>
                <a:lnTo>
                  <a:pt x="803560" y="48767"/>
                </a:lnTo>
                <a:close/>
              </a:path>
              <a:path w="884554" h="160019">
                <a:moveTo>
                  <a:pt x="775845" y="38140"/>
                </a:moveTo>
                <a:lnTo>
                  <a:pt x="764105" y="43075"/>
                </a:lnTo>
                <a:lnTo>
                  <a:pt x="755141" y="53218"/>
                </a:lnTo>
                <a:lnTo>
                  <a:pt x="763787" y="53218"/>
                </a:lnTo>
                <a:lnTo>
                  <a:pt x="765566" y="51175"/>
                </a:lnTo>
                <a:lnTo>
                  <a:pt x="771022" y="48767"/>
                </a:lnTo>
                <a:lnTo>
                  <a:pt x="803560" y="48767"/>
                </a:lnTo>
                <a:lnTo>
                  <a:pt x="801126" y="44561"/>
                </a:lnTo>
                <a:lnTo>
                  <a:pt x="791787" y="39433"/>
                </a:lnTo>
                <a:lnTo>
                  <a:pt x="775845" y="38140"/>
                </a:lnTo>
                <a:close/>
              </a:path>
              <a:path w="884554" h="160019">
                <a:moveTo>
                  <a:pt x="829574" y="104790"/>
                </a:moveTo>
                <a:lnTo>
                  <a:pt x="829574" y="118871"/>
                </a:lnTo>
                <a:lnTo>
                  <a:pt x="835792" y="122194"/>
                </a:lnTo>
                <a:lnTo>
                  <a:pt x="843168" y="123840"/>
                </a:lnTo>
                <a:lnTo>
                  <a:pt x="855847" y="123840"/>
                </a:lnTo>
                <a:lnTo>
                  <a:pt x="859932" y="123322"/>
                </a:lnTo>
                <a:lnTo>
                  <a:pt x="863864" y="122316"/>
                </a:lnTo>
                <a:lnTo>
                  <a:pt x="867796" y="121432"/>
                </a:lnTo>
                <a:lnTo>
                  <a:pt x="880114" y="112654"/>
                </a:lnTo>
                <a:lnTo>
                  <a:pt x="844692" y="112654"/>
                </a:lnTo>
                <a:lnTo>
                  <a:pt x="836797" y="110124"/>
                </a:lnTo>
                <a:lnTo>
                  <a:pt x="829574" y="104790"/>
                </a:lnTo>
                <a:close/>
              </a:path>
              <a:path w="884554" h="160019">
                <a:moveTo>
                  <a:pt x="868436" y="37612"/>
                </a:moveTo>
                <a:lnTo>
                  <a:pt x="857249" y="37612"/>
                </a:lnTo>
                <a:lnTo>
                  <a:pt x="853318" y="38099"/>
                </a:lnTo>
                <a:lnTo>
                  <a:pt x="845819" y="40142"/>
                </a:lnTo>
                <a:lnTo>
                  <a:pt x="842406" y="41666"/>
                </a:lnTo>
                <a:lnTo>
                  <a:pt x="839480" y="43708"/>
                </a:lnTo>
                <a:lnTo>
                  <a:pt x="836554" y="45719"/>
                </a:lnTo>
                <a:lnTo>
                  <a:pt x="834146" y="48280"/>
                </a:lnTo>
                <a:lnTo>
                  <a:pt x="832378" y="51175"/>
                </a:lnTo>
                <a:lnTo>
                  <a:pt x="830579" y="54101"/>
                </a:lnTo>
                <a:lnTo>
                  <a:pt x="829696" y="57546"/>
                </a:lnTo>
                <a:lnTo>
                  <a:pt x="829696" y="64648"/>
                </a:lnTo>
                <a:lnTo>
                  <a:pt x="854476" y="86380"/>
                </a:lnTo>
                <a:lnTo>
                  <a:pt x="856884" y="87386"/>
                </a:lnTo>
                <a:lnTo>
                  <a:pt x="870600" y="98938"/>
                </a:lnTo>
                <a:lnTo>
                  <a:pt x="870600" y="108844"/>
                </a:lnTo>
                <a:lnTo>
                  <a:pt x="864869" y="112654"/>
                </a:lnTo>
                <a:lnTo>
                  <a:pt x="880114" y="112654"/>
                </a:lnTo>
                <a:lnTo>
                  <a:pt x="881512" y="110489"/>
                </a:lnTo>
                <a:lnTo>
                  <a:pt x="883279" y="107441"/>
                </a:lnTo>
                <a:lnTo>
                  <a:pt x="884194" y="103906"/>
                </a:lnTo>
                <a:lnTo>
                  <a:pt x="884194" y="96530"/>
                </a:lnTo>
                <a:lnTo>
                  <a:pt x="870478" y="79888"/>
                </a:lnTo>
                <a:lnTo>
                  <a:pt x="867552" y="78364"/>
                </a:lnTo>
                <a:lnTo>
                  <a:pt x="864229" y="76961"/>
                </a:lnTo>
                <a:lnTo>
                  <a:pt x="857890" y="74554"/>
                </a:lnTo>
                <a:lnTo>
                  <a:pt x="853318" y="72664"/>
                </a:lnTo>
                <a:lnTo>
                  <a:pt x="844417" y="65653"/>
                </a:lnTo>
                <a:lnTo>
                  <a:pt x="843655" y="64282"/>
                </a:lnTo>
                <a:lnTo>
                  <a:pt x="843290" y="62483"/>
                </a:lnTo>
                <a:lnTo>
                  <a:pt x="843290" y="58552"/>
                </a:lnTo>
                <a:lnTo>
                  <a:pt x="857006" y="48767"/>
                </a:lnTo>
                <a:lnTo>
                  <a:pt x="880384" y="48767"/>
                </a:lnTo>
                <a:lnTo>
                  <a:pt x="880384" y="41269"/>
                </a:lnTo>
                <a:lnTo>
                  <a:pt x="874775" y="38861"/>
                </a:lnTo>
                <a:lnTo>
                  <a:pt x="868436" y="37612"/>
                </a:lnTo>
                <a:close/>
              </a:path>
              <a:path w="884554" h="160019">
                <a:moveTo>
                  <a:pt x="880384" y="48767"/>
                </a:moveTo>
                <a:lnTo>
                  <a:pt x="867277" y="48767"/>
                </a:lnTo>
                <a:lnTo>
                  <a:pt x="874288" y="50688"/>
                </a:lnTo>
                <a:lnTo>
                  <a:pt x="880384" y="54742"/>
                </a:lnTo>
                <a:lnTo>
                  <a:pt x="880384" y="487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4" name="object 46">
            <a:extLst>
              <a:ext uri="{FF2B5EF4-FFF2-40B4-BE49-F238E27FC236}">
                <a16:creationId xmlns:a16="http://schemas.microsoft.com/office/drawing/2014/main" id="{5611A30F-E83B-4D7C-8BE4-0917ACC344D9}"/>
              </a:ext>
            </a:extLst>
          </p:cNvPr>
          <p:cNvSpPr>
            <a:spLocks/>
          </p:cNvSpPr>
          <p:nvPr/>
        </p:nvSpPr>
        <p:spPr bwMode="auto">
          <a:xfrm>
            <a:off x="6526213" y="322103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5" name="object 47">
            <a:extLst>
              <a:ext uri="{FF2B5EF4-FFF2-40B4-BE49-F238E27FC236}">
                <a16:creationId xmlns:a16="http://schemas.microsoft.com/office/drawing/2014/main" id="{BA516FEB-0E66-4B9F-B0B3-A5AF18D78075}"/>
              </a:ext>
            </a:extLst>
          </p:cNvPr>
          <p:cNvSpPr>
            <a:spLocks/>
          </p:cNvSpPr>
          <p:nvPr/>
        </p:nvSpPr>
        <p:spPr bwMode="auto">
          <a:xfrm>
            <a:off x="7054850" y="3352800"/>
            <a:ext cx="587375" cy="123825"/>
          </a:xfrm>
          <a:custGeom>
            <a:avLst/>
            <a:gdLst>
              <a:gd name="T0" fmla="*/ 13472 w 587375"/>
              <a:gd name="T1" fmla="*/ 71231 h 122554"/>
              <a:gd name="T2" fmla="*/ 13472 w 587375"/>
              <a:gd name="T3" fmla="*/ 59039 h 122554"/>
              <a:gd name="T4" fmla="*/ 56266 w 587375"/>
              <a:gd name="T5" fmla="*/ 10149 h 122554"/>
              <a:gd name="T6" fmla="*/ 50425 w 587375"/>
              <a:gd name="T7" fmla="*/ 71231 h 122554"/>
              <a:gd name="T8" fmla="*/ 35173 w 587375"/>
              <a:gd name="T9" fmla="*/ 73761 h 122554"/>
              <a:gd name="T10" fmla="*/ 82539 w 587375"/>
              <a:gd name="T11" fmla="*/ 120243 h 122554"/>
              <a:gd name="T12" fmla="*/ 50425 w 587375"/>
              <a:gd name="T13" fmla="*/ 71231 h 122554"/>
              <a:gd name="T14" fmla="*/ 53218 w 587375"/>
              <a:gd name="T15" fmla="*/ 25907 h 122554"/>
              <a:gd name="T16" fmla="*/ 52334 w 587375"/>
              <a:gd name="T17" fmla="*/ 48889 h 122554"/>
              <a:gd name="T18" fmla="*/ 69341 w 587375"/>
              <a:gd name="T19" fmla="*/ 39745 h 122554"/>
              <a:gd name="T20" fmla="*/ 64089 w 587375"/>
              <a:gd name="T21" fmla="*/ 17251 h 122554"/>
              <a:gd name="T22" fmla="*/ 113451 w 587375"/>
              <a:gd name="T23" fmla="*/ 119694 h 122554"/>
              <a:gd name="T24" fmla="*/ 120539 w 587375"/>
              <a:gd name="T25" fmla="*/ 109784 h 122554"/>
              <a:gd name="T26" fmla="*/ 150632 w 587375"/>
              <a:gd name="T27" fmla="*/ 107289 h 122554"/>
              <a:gd name="T28" fmla="*/ 150632 w 587375"/>
              <a:gd name="T29" fmla="*/ 37947 h 122554"/>
              <a:gd name="T30" fmla="*/ 146935 w 587375"/>
              <a:gd name="T31" fmla="*/ 111099 h 122554"/>
              <a:gd name="T32" fmla="*/ 190256 w 587375"/>
              <a:gd name="T33" fmla="*/ 37947 h 122554"/>
              <a:gd name="T34" fmla="*/ 209946 w 587375"/>
              <a:gd name="T35" fmla="*/ 54589 h 122554"/>
              <a:gd name="T36" fmla="*/ 219577 w 587375"/>
              <a:gd name="T37" fmla="*/ 47091 h 122554"/>
              <a:gd name="T38" fmla="*/ 258561 w 587375"/>
              <a:gd name="T39" fmla="*/ 120243 h 122554"/>
              <a:gd name="T40" fmla="*/ 212683 w 587375"/>
              <a:gd name="T41" fmla="*/ 41559 h 122554"/>
              <a:gd name="T42" fmla="*/ 252124 w 587375"/>
              <a:gd name="T43" fmla="*/ 47091 h 122554"/>
              <a:gd name="T44" fmla="*/ 287395 w 587375"/>
              <a:gd name="T45" fmla="*/ 49255 h 122554"/>
              <a:gd name="T46" fmla="*/ 318272 w 587375"/>
              <a:gd name="T47" fmla="*/ 121157 h 122554"/>
              <a:gd name="T48" fmla="*/ 303397 w 587375"/>
              <a:gd name="T49" fmla="*/ 107441 h 122554"/>
              <a:gd name="T50" fmla="*/ 318912 w 587375"/>
              <a:gd name="T51" fmla="*/ 110093 h 122554"/>
              <a:gd name="T52" fmla="*/ 273314 w 587375"/>
              <a:gd name="T53" fmla="*/ 37947 h 122554"/>
              <a:gd name="T54" fmla="*/ 287395 w 587375"/>
              <a:gd name="T55" fmla="*/ 17891 h 122554"/>
              <a:gd name="T56" fmla="*/ 343905 w 587375"/>
              <a:gd name="T57" fmla="*/ 0 h 122554"/>
              <a:gd name="T58" fmla="*/ 337809 w 587375"/>
              <a:gd name="T59" fmla="*/ 11033 h 122554"/>
              <a:gd name="T60" fmla="*/ 348752 w 587375"/>
              <a:gd name="T61" fmla="*/ 17129 h 122554"/>
              <a:gd name="T62" fmla="*/ 354970 w 587375"/>
              <a:gd name="T63" fmla="*/ 6095 h 122554"/>
              <a:gd name="T64" fmla="*/ 352805 w 587375"/>
              <a:gd name="T65" fmla="*/ 37947 h 122554"/>
              <a:gd name="T66" fmla="*/ 392429 w 587375"/>
              <a:gd name="T67" fmla="*/ 37947 h 122554"/>
              <a:gd name="T68" fmla="*/ 394197 w 587375"/>
              <a:gd name="T69" fmla="*/ 59283 h 122554"/>
              <a:gd name="T70" fmla="*/ 439415 w 587375"/>
              <a:gd name="T71" fmla="*/ 47091 h 122554"/>
              <a:gd name="T72" fmla="*/ 431048 w 587375"/>
              <a:gd name="T73" fmla="*/ 120243 h 122554"/>
              <a:gd name="T74" fmla="*/ 451487 w 587375"/>
              <a:gd name="T75" fmla="*/ 53065 h 122554"/>
              <a:gd name="T76" fmla="*/ 471159 w 587375"/>
              <a:gd name="T77" fmla="*/ 47091 h 122554"/>
              <a:gd name="T78" fmla="*/ 496061 w 587375"/>
              <a:gd name="T79" fmla="*/ 120243 h 122554"/>
              <a:gd name="T80" fmla="*/ 441594 w 587375"/>
              <a:gd name="T81" fmla="*/ 53065 h 122554"/>
              <a:gd name="T82" fmla="*/ 489113 w 587375"/>
              <a:gd name="T83" fmla="*/ 45318 h 122554"/>
              <a:gd name="T84" fmla="*/ 401666 w 587375"/>
              <a:gd name="T85" fmla="*/ 40925 h 122554"/>
              <a:gd name="T86" fmla="*/ 439415 w 587375"/>
              <a:gd name="T87" fmla="*/ 47091 h 122554"/>
              <a:gd name="T88" fmla="*/ 532685 w 587375"/>
              <a:gd name="T89" fmla="*/ 43395 h 122554"/>
              <a:gd name="T90" fmla="*/ 521798 w 587375"/>
              <a:gd name="T91" fmla="*/ 104501 h 122554"/>
              <a:gd name="T92" fmla="*/ 581405 w 587375"/>
              <a:gd name="T93" fmla="*/ 114299 h 122554"/>
              <a:gd name="T94" fmla="*/ 529224 w 587375"/>
              <a:gd name="T95" fmla="*/ 91561 h 122554"/>
              <a:gd name="T96" fmla="*/ 530108 w 587375"/>
              <a:gd name="T97" fmla="*/ 64129 h 122554"/>
              <a:gd name="T98" fmla="*/ 576622 w 587375"/>
              <a:gd name="T99" fmla="*/ 47091 h 122554"/>
              <a:gd name="T100" fmla="*/ 568283 w 587375"/>
              <a:gd name="T101" fmla="*/ 109112 h 122554"/>
              <a:gd name="T102" fmla="*/ 559429 w 587375"/>
              <a:gd name="T103" fmla="*/ 47091 h 122554"/>
              <a:gd name="T104" fmla="*/ 573542 w 587375"/>
              <a:gd name="T105" fmla="*/ 71231 h 12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7375" h="122554">
                <a:moveTo>
                  <a:pt x="39380" y="5059"/>
                </a:moveTo>
                <a:lnTo>
                  <a:pt x="0" y="5059"/>
                </a:lnTo>
                <a:lnTo>
                  <a:pt x="0" y="120243"/>
                </a:lnTo>
                <a:lnTo>
                  <a:pt x="13472" y="120243"/>
                </a:lnTo>
                <a:lnTo>
                  <a:pt x="13472" y="71231"/>
                </a:lnTo>
                <a:lnTo>
                  <a:pt x="50425" y="71231"/>
                </a:lnTo>
                <a:lnTo>
                  <a:pt x="43830" y="67055"/>
                </a:lnTo>
                <a:lnTo>
                  <a:pt x="43830" y="66781"/>
                </a:lnTo>
                <a:lnTo>
                  <a:pt x="59413" y="59039"/>
                </a:lnTo>
                <a:lnTo>
                  <a:pt x="13472" y="59039"/>
                </a:lnTo>
                <a:lnTo>
                  <a:pt x="13472" y="17251"/>
                </a:lnTo>
                <a:lnTo>
                  <a:pt x="64089" y="17251"/>
                </a:lnTo>
                <a:lnTo>
                  <a:pt x="62483" y="15239"/>
                </a:lnTo>
                <a:lnTo>
                  <a:pt x="59435" y="12679"/>
                </a:lnTo>
                <a:lnTo>
                  <a:pt x="56266" y="10149"/>
                </a:lnTo>
                <a:lnTo>
                  <a:pt x="52577" y="8107"/>
                </a:lnTo>
                <a:lnTo>
                  <a:pt x="48249" y="6979"/>
                </a:lnTo>
                <a:lnTo>
                  <a:pt x="44074" y="5699"/>
                </a:lnTo>
                <a:lnTo>
                  <a:pt x="39380" y="5059"/>
                </a:lnTo>
                <a:close/>
              </a:path>
              <a:path w="587375" h="122554">
                <a:moveTo>
                  <a:pt x="50425" y="71231"/>
                </a:moveTo>
                <a:lnTo>
                  <a:pt x="27066" y="71231"/>
                </a:lnTo>
                <a:lnTo>
                  <a:pt x="29352" y="71627"/>
                </a:lnTo>
                <a:lnTo>
                  <a:pt x="31363" y="72115"/>
                </a:lnTo>
                <a:lnTo>
                  <a:pt x="33406" y="72755"/>
                </a:lnTo>
                <a:lnTo>
                  <a:pt x="35173" y="73761"/>
                </a:lnTo>
                <a:lnTo>
                  <a:pt x="36972" y="75163"/>
                </a:lnTo>
                <a:lnTo>
                  <a:pt x="38740" y="76443"/>
                </a:lnTo>
                <a:lnTo>
                  <a:pt x="47243" y="87995"/>
                </a:lnTo>
                <a:lnTo>
                  <a:pt x="66537" y="120243"/>
                </a:lnTo>
                <a:lnTo>
                  <a:pt x="82539" y="120243"/>
                </a:lnTo>
                <a:lnTo>
                  <a:pt x="60959" y="85587"/>
                </a:lnTo>
                <a:lnTo>
                  <a:pt x="59435" y="83179"/>
                </a:lnTo>
                <a:lnTo>
                  <a:pt x="58033" y="80893"/>
                </a:lnTo>
                <a:lnTo>
                  <a:pt x="51694" y="72389"/>
                </a:lnTo>
                <a:lnTo>
                  <a:pt x="50425" y="71231"/>
                </a:lnTo>
                <a:close/>
              </a:path>
              <a:path w="587375" h="122554">
                <a:moveTo>
                  <a:pt x="64089" y="17251"/>
                </a:moveTo>
                <a:lnTo>
                  <a:pt x="39502" y="17251"/>
                </a:lnTo>
                <a:lnTo>
                  <a:pt x="45354" y="18897"/>
                </a:lnTo>
                <a:lnTo>
                  <a:pt x="49286" y="22463"/>
                </a:lnTo>
                <a:lnTo>
                  <a:pt x="53218" y="25907"/>
                </a:lnTo>
                <a:lnTo>
                  <a:pt x="55260" y="30723"/>
                </a:lnTo>
                <a:lnTo>
                  <a:pt x="55260" y="40233"/>
                </a:lnTo>
                <a:lnTo>
                  <a:pt x="54620" y="43433"/>
                </a:lnTo>
                <a:lnTo>
                  <a:pt x="53461" y="46085"/>
                </a:lnTo>
                <a:lnTo>
                  <a:pt x="52334" y="48889"/>
                </a:lnTo>
                <a:lnTo>
                  <a:pt x="35173" y="59039"/>
                </a:lnTo>
                <a:lnTo>
                  <a:pt x="59413" y="59039"/>
                </a:lnTo>
                <a:lnTo>
                  <a:pt x="67574" y="46725"/>
                </a:lnTo>
                <a:lnTo>
                  <a:pt x="68823" y="43433"/>
                </a:lnTo>
                <a:lnTo>
                  <a:pt x="69341" y="39745"/>
                </a:lnTo>
                <a:lnTo>
                  <a:pt x="69341" y="30601"/>
                </a:lnTo>
                <a:lnTo>
                  <a:pt x="68579" y="26151"/>
                </a:lnTo>
                <a:lnTo>
                  <a:pt x="66812" y="22219"/>
                </a:lnTo>
                <a:lnTo>
                  <a:pt x="65013" y="18409"/>
                </a:lnTo>
                <a:lnTo>
                  <a:pt x="64089" y="17251"/>
                </a:lnTo>
                <a:close/>
              </a:path>
              <a:path w="587375" h="122554">
                <a:moveTo>
                  <a:pt x="108600" y="37947"/>
                </a:moveTo>
                <a:lnTo>
                  <a:pt x="95493" y="37947"/>
                </a:lnTo>
                <a:lnTo>
                  <a:pt x="96991" y="100951"/>
                </a:lnTo>
                <a:lnTo>
                  <a:pt x="102804" y="112708"/>
                </a:lnTo>
                <a:lnTo>
                  <a:pt x="113451" y="119694"/>
                </a:lnTo>
                <a:lnTo>
                  <a:pt x="129410" y="121884"/>
                </a:lnTo>
                <a:lnTo>
                  <a:pt x="141516" y="117353"/>
                </a:lnTo>
                <a:lnTo>
                  <a:pt x="146935" y="111099"/>
                </a:lnTo>
                <a:lnTo>
                  <a:pt x="134995" y="111099"/>
                </a:lnTo>
                <a:lnTo>
                  <a:pt x="120539" y="109784"/>
                </a:lnTo>
                <a:lnTo>
                  <a:pt x="111574" y="101352"/>
                </a:lnTo>
                <a:lnTo>
                  <a:pt x="108600" y="85069"/>
                </a:lnTo>
                <a:lnTo>
                  <a:pt x="108600" y="37947"/>
                </a:lnTo>
                <a:close/>
              </a:path>
              <a:path w="587375" h="122554">
                <a:moveTo>
                  <a:pt x="163829" y="107289"/>
                </a:moveTo>
                <a:lnTo>
                  <a:pt x="150632" y="107289"/>
                </a:lnTo>
                <a:lnTo>
                  <a:pt x="150632" y="120243"/>
                </a:lnTo>
                <a:lnTo>
                  <a:pt x="163829" y="120243"/>
                </a:lnTo>
                <a:lnTo>
                  <a:pt x="163829" y="107289"/>
                </a:lnTo>
                <a:close/>
              </a:path>
              <a:path w="587375" h="122554">
                <a:moveTo>
                  <a:pt x="163829" y="37947"/>
                </a:moveTo>
                <a:lnTo>
                  <a:pt x="150632" y="37947"/>
                </a:lnTo>
                <a:lnTo>
                  <a:pt x="150632" y="93085"/>
                </a:lnTo>
                <a:lnTo>
                  <a:pt x="148589" y="99303"/>
                </a:lnTo>
                <a:lnTo>
                  <a:pt x="140207" y="108691"/>
                </a:lnTo>
                <a:lnTo>
                  <a:pt x="134995" y="111099"/>
                </a:lnTo>
                <a:lnTo>
                  <a:pt x="146935" y="111099"/>
                </a:lnTo>
                <a:lnTo>
                  <a:pt x="150235" y="107289"/>
                </a:lnTo>
                <a:lnTo>
                  <a:pt x="163829" y="107289"/>
                </a:lnTo>
                <a:lnTo>
                  <a:pt x="163829" y="37947"/>
                </a:lnTo>
                <a:close/>
              </a:path>
              <a:path w="587375" h="122554">
                <a:moveTo>
                  <a:pt x="203453" y="37947"/>
                </a:moveTo>
                <a:lnTo>
                  <a:pt x="190256" y="37947"/>
                </a:lnTo>
                <a:lnTo>
                  <a:pt x="190256" y="120243"/>
                </a:lnTo>
                <a:lnTo>
                  <a:pt x="203453" y="120243"/>
                </a:lnTo>
                <a:lnTo>
                  <a:pt x="203453" y="65775"/>
                </a:lnTo>
                <a:lnTo>
                  <a:pt x="205618" y="59557"/>
                </a:lnTo>
                <a:lnTo>
                  <a:pt x="209946" y="54589"/>
                </a:lnTo>
                <a:lnTo>
                  <a:pt x="212420" y="51663"/>
                </a:lnTo>
                <a:lnTo>
                  <a:pt x="203453" y="51663"/>
                </a:lnTo>
                <a:lnTo>
                  <a:pt x="203453" y="37947"/>
                </a:lnTo>
                <a:close/>
              </a:path>
              <a:path w="587375" h="122554">
                <a:moveTo>
                  <a:pt x="252124" y="47091"/>
                </a:moveTo>
                <a:lnTo>
                  <a:pt x="219577" y="47091"/>
                </a:lnTo>
                <a:lnTo>
                  <a:pt x="233709" y="48361"/>
                </a:lnTo>
                <a:lnTo>
                  <a:pt x="242459" y="56878"/>
                </a:lnTo>
                <a:lnTo>
                  <a:pt x="245363" y="73395"/>
                </a:lnTo>
                <a:lnTo>
                  <a:pt x="245363" y="120243"/>
                </a:lnTo>
                <a:lnTo>
                  <a:pt x="258561" y="120243"/>
                </a:lnTo>
                <a:lnTo>
                  <a:pt x="258482" y="66633"/>
                </a:lnTo>
                <a:lnTo>
                  <a:pt x="256092" y="53848"/>
                </a:lnTo>
                <a:lnTo>
                  <a:pt x="252124" y="47091"/>
                </a:lnTo>
                <a:close/>
              </a:path>
              <a:path w="587375" h="122554">
                <a:moveTo>
                  <a:pt x="224425" y="36604"/>
                </a:moveTo>
                <a:lnTo>
                  <a:pt x="212683" y="41559"/>
                </a:lnTo>
                <a:lnTo>
                  <a:pt x="203697" y="51663"/>
                </a:lnTo>
                <a:lnTo>
                  <a:pt x="212420" y="51663"/>
                </a:lnTo>
                <a:lnTo>
                  <a:pt x="214121" y="49651"/>
                </a:lnTo>
                <a:lnTo>
                  <a:pt x="219577" y="47091"/>
                </a:lnTo>
                <a:lnTo>
                  <a:pt x="252124" y="47091"/>
                </a:lnTo>
                <a:lnTo>
                  <a:pt x="249735" y="43023"/>
                </a:lnTo>
                <a:lnTo>
                  <a:pt x="240467" y="37894"/>
                </a:lnTo>
                <a:lnTo>
                  <a:pt x="224425" y="36604"/>
                </a:lnTo>
                <a:close/>
              </a:path>
              <a:path w="587375" h="122554">
                <a:moveTo>
                  <a:pt x="300624" y="49255"/>
                </a:moveTo>
                <a:lnTo>
                  <a:pt x="287395" y="49255"/>
                </a:lnTo>
                <a:lnTo>
                  <a:pt x="288429" y="107292"/>
                </a:lnTo>
                <a:lnTo>
                  <a:pt x="295460" y="118359"/>
                </a:lnTo>
                <a:lnTo>
                  <a:pt x="309128" y="122041"/>
                </a:lnTo>
                <a:lnTo>
                  <a:pt x="314187" y="122041"/>
                </a:lnTo>
                <a:lnTo>
                  <a:pt x="318272" y="121157"/>
                </a:lnTo>
                <a:lnTo>
                  <a:pt x="321320" y="119481"/>
                </a:lnTo>
                <a:lnTo>
                  <a:pt x="321320" y="110977"/>
                </a:lnTo>
                <a:lnTo>
                  <a:pt x="308488" y="110977"/>
                </a:lnTo>
                <a:lnTo>
                  <a:pt x="305318" y="109727"/>
                </a:lnTo>
                <a:lnTo>
                  <a:pt x="303397" y="107441"/>
                </a:lnTo>
                <a:lnTo>
                  <a:pt x="301630" y="105003"/>
                </a:lnTo>
                <a:lnTo>
                  <a:pt x="300624" y="101071"/>
                </a:lnTo>
                <a:lnTo>
                  <a:pt x="300624" y="49255"/>
                </a:lnTo>
                <a:close/>
              </a:path>
              <a:path w="587375" h="122554">
                <a:moveTo>
                  <a:pt x="321320" y="108203"/>
                </a:moveTo>
                <a:lnTo>
                  <a:pt x="318912" y="110093"/>
                </a:lnTo>
                <a:lnTo>
                  <a:pt x="316108" y="110977"/>
                </a:lnTo>
                <a:lnTo>
                  <a:pt x="321320" y="110977"/>
                </a:lnTo>
                <a:lnTo>
                  <a:pt x="321320" y="108203"/>
                </a:lnTo>
                <a:close/>
              </a:path>
              <a:path w="587375" h="122554">
                <a:moveTo>
                  <a:pt x="321320" y="37947"/>
                </a:moveTo>
                <a:lnTo>
                  <a:pt x="273314" y="37947"/>
                </a:lnTo>
                <a:lnTo>
                  <a:pt x="273314" y="49255"/>
                </a:lnTo>
                <a:lnTo>
                  <a:pt x="321320" y="49255"/>
                </a:lnTo>
                <a:lnTo>
                  <a:pt x="321320" y="37947"/>
                </a:lnTo>
                <a:close/>
              </a:path>
              <a:path w="587375" h="122554">
                <a:moveTo>
                  <a:pt x="300624" y="13563"/>
                </a:moveTo>
                <a:lnTo>
                  <a:pt x="287395" y="17891"/>
                </a:lnTo>
                <a:lnTo>
                  <a:pt x="287395" y="37947"/>
                </a:lnTo>
                <a:lnTo>
                  <a:pt x="300624" y="37947"/>
                </a:lnTo>
                <a:lnTo>
                  <a:pt x="300624" y="13563"/>
                </a:lnTo>
                <a:close/>
              </a:path>
              <a:path w="587375" h="122554">
                <a:moveTo>
                  <a:pt x="348752" y="0"/>
                </a:moveTo>
                <a:lnTo>
                  <a:pt x="343905" y="0"/>
                </a:lnTo>
                <a:lnTo>
                  <a:pt x="342016" y="761"/>
                </a:lnTo>
                <a:lnTo>
                  <a:pt x="340370" y="2407"/>
                </a:lnTo>
                <a:lnTo>
                  <a:pt x="338571" y="4053"/>
                </a:lnTo>
                <a:lnTo>
                  <a:pt x="337809" y="6095"/>
                </a:lnTo>
                <a:lnTo>
                  <a:pt x="337809" y="11033"/>
                </a:lnTo>
                <a:lnTo>
                  <a:pt x="338571" y="13075"/>
                </a:lnTo>
                <a:lnTo>
                  <a:pt x="340370" y="14721"/>
                </a:lnTo>
                <a:lnTo>
                  <a:pt x="342016" y="16245"/>
                </a:lnTo>
                <a:lnTo>
                  <a:pt x="343905" y="17129"/>
                </a:lnTo>
                <a:lnTo>
                  <a:pt x="348752" y="17129"/>
                </a:lnTo>
                <a:lnTo>
                  <a:pt x="350763" y="16245"/>
                </a:lnTo>
                <a:lnTo>
                  <a:pt x="352440" y="14599"/>
                </a:lnTo>
                <a:lnTo>
                  <a:pt x="354208" y="12953"/>
                </a:lnTo>
                <a:lnTo>
                  <a:pt x="354970" y="10911"/>
                </a:lnTo>
                <a:lnTo>
                  <a:pt x="354970" y="6095"/>
                </a:lnTo>
                <a:lnTo>
                  <a:pt x="354208" y="4053"/>
                </a:lnTo>
                <a:lnTo>
                  <a:pt x="352440" y="2407"/>
                </a:lnTo>
                <a:lnTo>
                  <a:pt x="350763" y="761"/>
                </a:lnTo>
                <a:lnTo>
                  <a:pt x="348752" y="0"/>
                </a:lnTo>
                <a:close/>
              </a:path>
              <a:path w="587375" h="122554">
                <a:moveTo>
                  <a:pt x="352805" y="37947"/>
                </a:moveTo>
                <a:lnTo>
                  <a:pt x="339601" y="37947"/>
                </a:lnTo>
                <a:lnTo>
                  <a:pt x="339601" y="120243"/>
                </a:lnTo>
                <a:lnTo>
                  <a:pt x="352805" y="120243"/>
                </a:lnTo>
                <a:lnTo>
                  <a:pt x="352805" y="37947"/>
                </a:lnTo>
                <a:close/>
              </a:path>
              <a:path w="587375" h="122554">
                <a:moveTo>
                  <a:pt x="392429" y="37947"/>
                </a:moveTo>
                <a:lnTo>
                  <a:pt x="379232" y="37947"/>
                </a:lnTo>
                <a:lnTo>
                  <a:pt x="379232" y="120243"/>
                </a:lnTo>
                <a:lnTo>
                  <a:pt x="392429" y="120243"/>
                </a:lnTo>
                <a:lnTo>
                  <a:pt x="392429" y="65531"/>
                </a:lnTo>
                <a:lnTo>
                  <a:pt x="394197" y="59283"/>
                </a:lnTo>
                <a:lnTo>
                  <a:pt x="398007" y="54467"/>
                </a:lnTo>
                <a:lnTo>
                  <a:pt x="400557" y="51053"/>
                </a:lnTo>
                <a:lnTo>
                  <a:pt x="392429" y="51053"/>
                </a:lnTo>
                <a:lnTo>
                  <a:pt x="392429" y="37947"/>
                </a:lnTo>
                <a:close/>
              </a:path>
              <a:path w="587375" h="122554">
                <a:moveTo>
                  <a:pt x="439415" y="47091"/>
                </a:moveTo>
                <a:lnTo>
                  <a:pt x="406542" y="47091"/>
                </a:lnTo>
                <a:lnTo>
                  <a:pt x="418197" y="47800"/>
                </a:lnTo>
                <a:lnTo>
                  <a:pt x="427837" y="55424"/>
                </a:lnTo>
                <a:lnTo>
                  <a:pt x="431048" y="71353"/>
                </a:lnTo>
                <a:lnTo>
                  <a:pt x="431048" y="120243"/>
                </a:lnTo>
                <a:lnTo>
                  <a:pt x="444245" y="120243"/>
                </a:lnTo>
                <a:lnTo>
                  <a:pt x="444245" y="66141"/>
                </a:lnTo>
                <a:lnTo>
                  <a:pt x="446166" y="60045"/>
                </a:lnTo>
                <a:lnTo>
                  <a:pt x="450098" y="54863"/>
                </a:lnTo>
                <a:lnTo>
                  <a:pt x="451487" y="53065"/>
                </a:lnTo>
                <a:lnTo>
                  <a:pt x="441594" y="53065"/>
                </a:lnTo>
                <a:lnTo>
                  <a:pt x="440070" y="48005"/>
                </a:lnTo>
                <a:lnTo>
                  <a:pt x="439415" y="47091"/>
                </a:lnTo>
                <a:close/>
              </a:path>
              <a:path w="587375" h="122554">
                <a:moveTo>
                  <a:pt x="489987" y="47091"/>
                </a:moveTo>
                <a:lnTo>
                  <a:pt x="471159" y="47091"/>
                </a:lnTo>
                <a:lnTo>
                  <a:pt x="475884" y="49133"/>
                </a:lnTo>
                <a:lnTo>
                  <a:pt x="481462" y="57271"/>
                </a:lnTo>
                <a:lnTo>
                  <a:pt x="482864" y="63855"/>
                </a:lnTo>
                <a:lnTo>
                  <a:pt x="482864" y="120243"/>
                </a:lnTo>
                <a:lnTo>
                  <a:pt x="496061" y="120243"/>
                </a:lnTo>
                <a:lnTo>
                  <a:pt x="494734" y="56714"/>
                </a:lnTo>
                <a:lnTo>
                  <a:pt x="489987" y="47091"/>
                </a:lnTo>
                <a:close/>
              </a:path>
              <a:path w="587375" h="122554">
                <a:moveTo>
                  <a:pt x="461677" y="36810"/>
                </a:moveTo>
                <a:lnTo>
                  <a:pt x="450236" y="42295"/>
                </a:lnTo>
                <a:lnTo>
                  <a:pt x="441594" y="53065"/>
                </a:lnTo>
                <a:lnTo>
                  <a:pt x="451487" y="53065"/>
                </a:lnTo>
                <a:lnTo>
                  <a:pt x="454030" y="49773"/>
                </a:lnTo>
                <a:lnTo>
                  <a:pt x="458845" y="47091"/>
                </a:lnTo>
                <a:lnTo>
                  <a:pt x="489987" y="47091"/>
                </a:lnTo>
                <a:lnTo>
                  <a:pt x="489113" y="45318"/>
                </a:lnTo>
                <a:lnTo>
                  <a:pt x="478356" y="38656"/>
                </a:lnTo>
                <a:lnTo>
                  <a:pt x="461677" y="36810"/>
                </a:lnTo>
                <a:close/>
              </a:path>
              <a:path w="587375" h="122554">
                <a:moveTo>
                  <a:pt x="423915" y="36057"/>
                </a:moveTo>
                <a:lnTo>
                  <a:pt x="413599" y="36358"/>
                </a:lnTo>
                <a:lnTo>
                  <a:pt x="401666" y="40925"/>
                </a:lnTo>
                <a:lnTo>
                  <a:pt x="392673" y="51053"/>
                </a:lnTo>
                <a:lnTo>
                  <a:pt x="400557" y="51053"/>
                </a:lnTo>
                <a:lnTo>
                  <a:pt x="401695" y="49529"/>
                </a:lnTo>
                <a:lnTo>
                  <a:pt x="406542" y="47091"/>
                </a:lnTo>
                <a:lnTo>
                  <a:pt x="439415" y="47091"/>
                </a:lnTo>
                <a:lnTo>
                  <a:pt x="437144" y="43921"/>
                </a:lnTo>
                <a:lnTo>
                  <a:pt x="428762" y="37581"/>
                </a:lnTo>
                <a:lnTo>
                  <a:pt x="423915" y="36057"/>
                </a:lnTo>
                <a:close/>
              </a:path>
              <a:path w="587375" h="122554">
                <a:moveTo>
                  <a:pt x="543192" y="37546"/>
                </a:moveTo>
                <a:lnTo>
                  <a:pt x="532685" y="43395"/>
                </a:lnTo>
                <a:lnTo>
                  <a:pt x="521092" y="55260"/>
                </a:lnTo>
                <a:lnTo>
                  <a:pt x="516788" y="66858"/>
                </a:lnTo>
                <a:lnTo>
                  <a:pt x="515375" y="81230"/>
                </a:lnTo>
                <a:lnTo>
                  <a:pt x="516937" y="93210"/>
                </a:lnTo>
                <a:lnTo>
                  <a:pt x="521798" y="104501"/>
                </a:lnTo>
                <a:lnTo>
                  <a:pt x="531076" y="116088"/>
                </a:lnTo>
                <a:lnTo>
                  <a:pt x="542079" y="120610"/>
                </a:lnTo>
                <a:lnTo>
                  <a:pt x="557760" y="121999"/>
                </a:lnTo>
                <a:lnTo>
                  <a:pt x="570850" y="119616"/>
                </a:lnTo>
                <a:lnTo>
                  <a:pt x="581405" y="114299"/>
                </a:lnTo>
                <a:lnTo>
                  <a:pt x="580951" y="111099"/>
                </a:lnTo>
                <a:lnTo>
                  <a:pt x="547512" y="111099"/>
                </a:lnTo>
                <a:lnTo>
                  <a:pt x="541019" y="108569"/>
                </a:lnTo>
                <a:lnTo>
                  <a:pt x="531632" y="98663"/>
                </a:lnTo>
                <a:lnTo>
                  <a:pt x="529224" y="91561"/>
                </a:lnTo>
                <a:lnTo>
                  <a:pt x="528949" y="82417"/>
                </a:lnTo>
                <a:lnTo>
                  <a:pt x="587136" y="82417"/>
                </a:lnTo>
                <a:lnTo>
                  <a:pt x="586398" y="71231"/>
                </a:lnTo>
                <a:lnTo>
                  <a:pt x="529071" y="71231"/>
                </a:lnTo>
                <a:lnTo>
                  <a:pt x="530108" y="64129"/>
                </a:lnTo>
                <a:lnTo>
                  <a:pt x="532759" y="58277"/>
                </a:lnTo>
                <a:lnTo>
                  <a:pt x="537209" y="53827"/>
                </a:lnTo>
                <a:lnTo>
                  <a:pt x="541538" y="49377"/>
                </a:lnTo>
                <a:lnTo>
                  <a:pt x="546750" y="47091"/>
                </a:lnTo>
                <a:lnTo>
                  <a:pt x="576622" y="47091"/>
                </a:lnTo>
                <a:lnTo>
                  <a:pt x="571674" y="40985"/>
                </a:lnTo>
                <a:lnTo>
                  <a:pt x="560623" y="37692"/>
                </a:lnTo>
                <a:lnTo>
                  <a:pt x="543192" y="37546"/>
                </a:lnTo>
                <a:close/>
              </a:path>
              <a:path w="587375" h="122554">
                <a:moveTo>
                  <a:pt x="579821" y="103151"/>
                </a:moveTo>
                <a:lnTo>
                  <a:pt x="568283" y="109112"/>
                </a:lnTo>
                <a:lnTo>
                  <a:pt x="555741" y="111099"/>
                </a:lnTo>
                <a:lnTo>
                  <a:pt x="580951" y="111099"/>
                </a:lnTo>
                <a:lnTo>
                  <a:pt x="579821" y="103151"/>
                </a:lnTo>
                <a:close/>
              </a:path>
              <a:path w="587375" h="122554">
                <a:moveTo>
                  <a:pt x="576622" y="47091"/>
                </a:moveTo>
                <a:lnTo>
                  <a:pt x="559429" y="47091"/>
                </a:lnTo>
                <a:lnTo>
                  <a:pt x="564398" y="49255"/>
                </a:lnTo>
                <a:lnTo>
                  <a:pt x="568086" y="53461"/>
                </a:lnTo>
                <a:lnTo>
                  <a:pt x="571621" y="57759"/>
                </a:lnTo>
                <a:lnTo>
                  <a:pt x="573542" y="63611"/>
                </a:lnTo>
                <a:lnTo>
                  <a:pt x="573542" y="71231"/>
                </a:lnTo>
                <a:lnTo>
                  <a:pt x="586398" y="71231"/>
                </a:lnTo>
                <a:lnTo>
                  <a:pt x="585918" y="63962"/>
                </a:lnTo>
                <a:lnTo>
                  <a:pt x="581241" y="52791"/>
                </a:lnTo>
                <a:lnTo>
                  <a:pt x="576622" y="470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6" name="object 48">
            <a:extLst>
              <a:ext uri="{FF2B5EF4-FFF2-40B4-BE49-F238E27FC236}">
                <a16:creationId xmlns:a16="http://schemas.microsoft.com/office/drawing/2014/main" id="{DC2656EA-069C-4685-97EF-EB607521034C}"/>
              </a:ext>
            </a:extLst>
          </p:cNvPr>
          <p:cNvSpPr>
            <a:spLocks/>
          </p:cNvSpPr>
          <p:nvPr/>
        </p:nvSpPr>
        <p:spPr bwMode="auto">
          <a:xfrm>
            <a:off x="6526213" y="2767013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7" name="object 49">
            <a:extLst>
              <a:ext uri="{FF2B5EF4-FFF2-40B4-BE49-F238E27FC236}">
                <a16:creationId xmlns:a16="http://schemas.microsoft.com/office/drawing/2014/main" id="{77DD04F5-2057-4045-97A0-40011609F825}"/>
              </a:ext>
            </a:extLst>
          </p:cNvPr>
          <p:cNvSpPr>
            <a:spLocks/>
          </p:cNvSpPr>
          <p:nvPr/>
        </p:nvSpPr>
        <p:spPr bwMode="auto">
          <a:xfrm>
            <a:off x="7188200" y="2903538"/>
            <a:ext cx="314325" cy="117475"/>
          </a:xfrm>
          <a:custGeom>
            <a:avLst/>
            <a:gdLst>
              <a:gd name="T0" fmla="*/ 0 w 313690"/>
              <a:gd name="T1" fmla="*/ 115183 h 117475"/>
              <a:gd name="T2" fmla="*/ 67506 w 313690"/>
              <a:gd name="T3" fmla="*/ 105241 h 117475"/>
              <a:gd name="T4" fmla="*/ 13594 w 313690"/>
              <a:gd name="T5" fmla="*/ 12191 h 117475"/>
              <a:gd name="T6" fmla="*/ 63525 w 313690"/>
              <a:gd name="T7" fmla="*/ 5277 h 117475"/>
              <a:gd name="T8" fmla="*/ 75316 w 313690"/>
              <a:gd name="T9" fmla="*/ 12191 h 117475"/>
              <a:gd name="T10" fmla="*/ 54079 w 313690"/>
              <a:gd name="T11" fmla="*/ 15776 h 117475"/>
              <a:gd name="T12" fmla="*/ 76836 w 313690"/>
              <a:gd name="T13" fmla="*/ 46100 h 117475"/>
              <a:gd name="T14" fmla="*/ 68521 w 313690"/>
              <a:gd name="T15" fmla="*/ 85929 h 117475"/>
              <a:gd name="T16" fmla="*/ 30723 w 313690"/>
              <a:gd name="T17" fmla="*/ 102991 h 117475"/>
              <a:gd name="T18" fmla="*/ 92311 w 313690"/>
              <a:gd name="T19" fmla="*/ 47580 h 117475"/>
              <a:gd name="T20" fmla="*/ 75316 w 313690"/>
              <a:gd name="T21" fmla="*/ 12191 h 117475"/>
              <a:gd name="T22" fmla="*/ 156026 w 313690"/>
              <a:gd name="T23" fmla="*/ 47970 h 117475"/>
              <a:gd name="T24" fmla="*/ 120004 w 313690"/>
              <a:gd name="T25" fmla="*/ 71219 h 117475"/>
              <a:gd name="T26" fmla="*/ 107929 w 313690"/>
              <a:gd name="T27" fmla="*/ 100583 h 117475"/>
              <a:gd name="T28" fmla="*/ 119512 w 313690"/>
              <a:gd name="T29" fmla="*/ 114909 h 117475"/>
              <a:gd name="T30" fmla="*/ 150521 w 313690"/>
              <a:gd name="T31" fmla="*/ 112433 h 117475"/>
              <a:gd name="T32" fmla="*/ 128656 w 313690"/>
              <a:gd name="T33" fmla="*/ 104759 h 117475"/>
              <a:gd name="T34" fmla="*/ 121523 w 313690"/>
              <a:gd name="T35" fmla="*/ 96377 h 117475"/>
              <a:gd name="T36" fmla="*/ 172492 w 313690"/>
              <a:gd name="T37" fmla="*/ 73639 h 117475"/>
              <a:gd name="T38" fmla="*/ 172825 w 313690"/>
              <a:gd name="T39" fmla="*/ 102351 h 117475"/>
              <a:gd name="T40" fmla="*/ 172973 w 313690"/>
              <a:gd name="T41" fmla="*/ 115183 h 117475"/>
              <a:gd name="T42" fmla="*/ 159745 w 313690"/>
              <a:gd name="T43" fmla="*/ 73639 h 117475"/>
              <a:gd name="T44" fmla="*/ 153405 w 313690"/>
              <a:gd name="T45" fmla="*/ 99181 h 117475"/>
              <a:gd name="T46" fmla="*/ 156216 w 313690"/>
              <a:gd name="T47" fmla="*/ 106039 h 117475"/>
              <a:gd name="T48" fmla="*/ 172492 w 313690"/>
              <a:gd name="T49" fmla="*/ 73639 h 117475"/>
              <a:gd name="T50" fmla="*/ 115945 w 313690"/>
              <a:gd name="T51" fmla="*/ 38709 h 117475"/>
              <a:gd name="T52" fmla="*/ 144804 w 313690"/>
              <a:gd name="T53" fmla="*/ 42106 h 117475"/>
              <a:gd name="T54" fmla="*/ 156532 w 313690"/>
              <a:gd name="T55" fmla="*/ 33456 h 117475"/>
              <a:gd name="T56" fmla="*/ 202173 w 313690"/>
              <a:gd name="T57" fmla="*/ 44195 h 117475"/>
              <a:gd name="T58" fmla="*/ 223753 w 313690"/>
              <a:gd name="T59" fmla="*/ 116951 h 117475"/>
              <a:gd name="T60" fmla="*/ 236098 w 313690"/>
              <a:gd name="T61" fmla="*/ 114421 h 117475"/>
              <a:gd name="T62" fmla="*/ 220096 w 313690"/>
              <a:gd name="T63" fmla="*/ 104759 h 117475"/>
              <a:gd name="T64" fmla="*/ 215371 w 313690"/>
              <a:gd name="T65" fmla="*/ 96133 h 117475"/>
              <a:gd name="T66" fmla="*/ 233659 w 313690"/>
              <a:gd name="T67" fmla="*/ 105003 h 117475"/>
              <a:gd name="T68" fmla="*/ 236098 w 313690"/>
              <a:gd name="T69" fmla="*/ 103113 h 117475"/>
              <a:gd name="T70" fmla="*/ 187939 w 313690"/>
              <a:gd name="T71" fmla="*/ 44195 h 117475"/>
              <a:gd name="T72" fmla="*/ 215371 w 313690"/>
              <a:gd name="T73" fmla="*/ 8625 h 117475"/>
              <a:gd name="T74" fmla="*/ 215371 w 313690"/>
              <a:gd name="T75" fmla="*/ 32887 h 117475"/>
              <a:gd name="T76" fmla="*/ 285012 w 313690"/>
              <a:gd name="T77" fmla="*/ 42106 h 117475"/>
              <a:gd name="T78" fmla="*/ 275225 w 313690"/>
              <a:gd name="T79" fmla="*/ 66551 h 117475"/>
              <a:gd name="T80" fmla="*/ 248137 w 313690"/>
              <a:gd name="T81" fmla="*/ 93329 h 117475"/>
              <a:gd name="T82" fmla="*/ 255148 w 313690"/>
              <a:gd name="T83" fmla="*/ 110611 h 117475"/>
              <a:gd name="T84" fmla="*/ 278719 w 313690"/>
              <a:gd name="T85" fmla="*/ 116932 h 117475"/>
              <a:gd name="T86" fmla="*/ 272674 w 313690"/>
              <a:gd name="T87" fmla="*/ 106039 h 117475"/>
              <a:gd name="T88" fmla="*/ 263133 w 313690"/>
              <a:gd name="T89" fmla="*/ 99669 h 117475"/>
              <a:gd name="T90" fmla="*/ 299953 w 313690"/>
              <a:gd name="T91" fmla="*/ 73639 h 117475"/>
              <a:gd name="T92" fmla="*/ 307887 w 313690"/>
              <a:gd name="T93" fmla="*/ 42106 h 117475"/>
              <a:gd name="T94" fmla="*/ 299953 w 313690"/>
              <a:gd name="T95" fmla="*/ 115183 h 117475"/>
              <a:gd name="T96" fmla="*/ 312700 w 313690"/>
              <a:gd name="T97" fmla="*/ 73639 h 117475"/>
              <a:gd name="T98" fmla="*/ 297941 w 313690"/>
              <a:gd name="T99" fmla="*/ 94609 h 117475"/>
              <a:gd name="T100" fmla="*/ 283951 w 313690"/>
              <a:gd name="T101" fmla="*/ 106039 h 117475"/>
              <a:gd name="T102" fmla="*/ 313033 w 313690"/>
              <a:gd name="T103" fmla="*/ 102351 h 117475"/>
              <a:gd name="T104" fmla="*/ 267507 w 313690"/>
              <a:gd name="T105" fmla="*/ 33420 h 117475"/>
              <a:gd name="T106" fmla="*/ 271597 w 313690"/>
              <a:gd name="T107" fmla="*/ 43802 h 117475"/>
              <a:gd name="T108" fmla="*/ 307304 w 313690"/>
              <a:gd name="T109" fmla="*/ 40731 h 11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13690" h="117475">
                <a:moveTo>
                  <a:pt x="31882" y="0"/>
                </a:moveTo>
                <a:lnTo>
                  <a:pt x="0" y="0"/>
                </a:lnTo>
                <a:lnTo>
                  <a:pt x="0" y="115183"/>
                </a:lnTo>
                <a:lnTo>
                  <a:pt x="44029" y="114158"/>
                </a:lnTo>
                <a:lnTo>
                  <a:pt x="56286" y="110915"/>
                </a:lnTo>
                <a:lnTo>
                  <a:pt x="67506" y="105241"/>
                </a:lnTo>
                <a:lnTo>
                  <a:pt x="70321" y="102991"/>
                </a:lnTo>
                <a:lnTo>
                  <a:pt x="13594" y="102991"/>
                </a:lnTo>
                <a:lnTo>
                  <a:pt x="13594" y="12191"/>
                </a:lnTo>
                <a:lnTo>
                  <a:pt x="75316" y="12191"/>
                </a:lnTo>
                <a:lnTo>
                  <a:pt x="75025" y="11880"/>
                </a:lnTo>
                <a:lnTo>
                  <a:pt x="63525" y="5277"/>
                </a:lnTo>
                <a:lnTo>
                  <a:pt x="49146" y="1318"/>
                </a:lnTo>
                <a:lnTo>
                  <a:pt x="31882" y="0"/>
                </a:lnTo>
                <a:close/>
              </a:path>
              <a:path w="313690" h="117475">
                <a:moveTo>
                  <a:pt x="75316" y="12191"/>
                </a:moveTo>
                <a:lnTo>
                  <a:pt x="13594" y="12191"/>
                </a:lnTo>
                <a:lnTo>
                  <a:pt x="40264" y="12621"/>
                </a:lnTo>
                <a:lnTo>
                  <a:pt x="54079" y="15776"/>
                </a:lnTo>
                <a:lnTo>
                  <a:pt x="64784" y="22226"/>
                </a:lnTo>
                <a:lnTo>
                  <a:pt x="72373" y="32244"/>
                </a:lnTo>
                <a:lnTo>
                  <a:pt x="76836" y="46100"/>
                </a:lnTo>
                <a:lnTo>
                  <a:pt x="78167" y="64068"/>
                </a:lnTo>
                <a:lnTo>
                  <a:pt x="75217" y="75101"/>
                </a:lnTo>
                <a:lnTo>
                  <a:pt x="68521" y="85929"/>
                </a:lnTo>
                <a:lnTo>
                  <a:pt x="56956" y="97368"/>
                </a:lnTo>
                <a:lnTo>
                  <a:pt x="45006" y="101578"/>
                </a:lnTo>
                <a:lnTo>
                  <a:pt x="30723" y="102991"/>
                </a:lnTo>
                <a:lnTo>
                  <a:pt x="70321" y="102991"/>
                </a:lnTo>
                <a:lnTo>
                  <a:pt x="91602" y="64196"/>
                </a:lnTo>
                <a:lnTo>
                  <a:pt x="92311" y="47580"/>
                </a:lnTo>
                <a:lnTo>
                  <a:pt x="89412" y="33028"/>
                </a:lnTo>
                <a:lnTo>
                  <a:pt x="83652" y="21129"/>
                </a:lnTo>
                <a:lnTo>
                  <a:pt x="75316" y="12191"/>
                </a:lnTo>
                <a:close/>
              </a:path>
              <a:path w="313690" h="117475">
                <a:moveTo>
                  <a:pt x="167679" y="42106"/>
                </a:moveTo>
                <a:lnTo>
                  <a:pt x="144804" y="42106"/>
                </a:lnTo>
                <a:lnTo>
                  <a:pt x="156026" y="47970"/>
                </a:lnTo>
                <a:lnTo>
                  <a:pt x="159745" y="63093"/>
                </a:lnTo>
                <a:lnTo>
                  <a:pt x="135017" y="66551"/>
                </a:lnTo>
                <a:lnTo>
                  <a:pt x="120004" y="71219"/>
                </a:lnTo>
                <a:lnTo>
                  <a:pt x="110957" y="80138"/>
                </a:lnTo>
                <a:lnTo>
                  <a:pt x="107929" y="93329"/>
                </a:lnTo>
                <a:lnTo>
                  <a:pt x="107929" y="100583"/>
                </a:lnTo>
                <a:lnTo>
                  <a:pt x="110215" y="106283"/>
                </a:lnTo>
                <a:lnTo>
                  <a:pt x="114940" y="110611"/>
                </a:lnTo>
                <a:lnTo>
                  <a:pt x="119512" y="114909"/>
                </a:lnTo>
                <a:lnTo>
                  <a:pt x="125973" y="117195"/>
                </a:lnTo>
                <a:lnTo>
                  <a:pt x="138511" y="116932"/>
                </a:lnTo>
                <a:lnTo>
                  <a:pt x="150521" y="112433"/>
                </a:lnTo>
                <a:lnTo>
                  <a:pt x="156216" y="106039"/>
                </a:lnTo>
                <a:lnTo>
                  <a:pt x="132466" y="106039"/>
                </a:lnTo>
                <a:lnTo>
                  <a:pt x="128656" y="104759"/>
                </a:lnTo>
                <a:lnTo>
                  <a:pt x="125729" y="102229"/>
                </a:lnTo>
                <a:lnTo>
                  <a:pt x="122925" y="99669"/>
                </a:lnTo>
                <a:lnTo>
                  <a:pt x="121523" y="96377"/>
                </a:lnTo>
                <a:lnTo>
                  <a:pt x="121523" y="86867"/>
                </a:lnTo>
                <a:lnTo>
                  <a:pt x="159745" y="73639"/>
                </a:lnTo>
                <a:lnTo>
                  <a:pt x="172492" y="73639"/>
                </a:lnTo>
                <a:lnTo>
                  <a:pt x="172251" y="52883"/>
                </a:lnTo>
                <a:lnTo>
                  <a:pt x="167679" y="42106"/>
                </a:lnTo>
                <a:close/>
              </a:path>
              <a:path w="313690" h="117475">
                <a:moveTo>
                  <a:pt x="172825" y="102351"/>
                </a:moveTo>
                <a:lnTo>
                  <a:pt x="159745" y="102351"/>
                </a:lnTo>
                <a:lnTo>
                  <a:pt x="159745" y="115183"/>
                </a:lnTo>
                <a:lnTo>
                  <a:pt x="172973" y="115183"/>
                </a:lnTo>
                <a:lnTo>
                  <a:pt x="172825" y="102351"/>
                </a:lnTo>
                <a:close/>
              </a:path>
              <a:path w="313690" h="117475">
                <a:moveTo>
                  <a:pt x="172492" y="73639"/>
                </a:moveTo>
                <a:lnTo>
                  <a:pt x="159745" y="73639"/>
                </a:lnTo>
                <a:lnTo>
                  <a:pt x="159745" y="88757"/>
                </a:lnTo>
                <a:lnTo>
                  <a:pt x="157733" y="94609"/>
                </a:lnTo>
                <a:lnTo>
                  <a:pt x="153405" y="99181"/>
                </a:lnTo>
                <a:lnTo>
                  <a:pt x="149230" y="103753"/>
                </a:lnTo>
                <a:lnTo>
                  <a:pt x="143743" y="106039"/>
                </a:lnTo>
                <a:lnTo>
                  <a:pt x="156216" y="106039"/>
                </a:lnTo>
                <a:lnTo>
                  <a:pt x="159501" y="102351"/>
                </a:lnTo>
                <a:lnTo>
                  <a:pt x="172825" y="102351"/>
                </a:lnTo>
                <a:lnTo>
                  <a:pt x="172492" y="73639"/>
                </a:lnTo>
                <a:close/>
              </a:path>
              <a:path w="313690" h="117475">
                <a:moveTo>
                  <a:pt x="140033" y="31093"/>
                </a:moveTo>
                <a:lnTo>
                  <a:pt x="127299" y="33420"/>
                </a:lnTo>
                <a:lnTo>
                  <a:pt x="115945" y="38709"/>
                </a:lnTo>
                <a:lnTo>
                  <a:pt x="120126" y="49029"/>
                </a:lnTo>
                <a:lnTo>
                  <a:pt x="131389" y="43802"/>
                </a:lnTo>
                <a:lnTo>
                  <a:pt x="144804" y="42106"/>
                </a:lnTo>
                <a:lnTo>
                  <a:pt x="167679" y="42106"/>
                </a:lnTo>
                <a:lnTo>
                  <a:pt x="167096" y="40731"/>
                </a:lnTo>
                <a:lnTo>
                  <a:pt x="156532" y="33456"/>
                </a:lnTo>
                <a:lnTo>
                  <a:pt x="140033" y="31093"/>
                </a:lnTo>
                <a:close/>
              </a:path>
              <a:path w="313690" h="117475">
                <a:moveTo>
                  <a:pt x="215371" y="44195"/>
                </a:moveTo>
                <a:lnTo>
                  <a:pt x="202173" y="44195"/>
                </a:lnTo>
                <a:lnTo>
                  <a:pt x="203183" y="102121"/>
                </a:lnTo>
                <a:lnTo>
                  <a:pt x="210171" y="113255"/>
                </a:lnTo>
                <a:lnTo>
                  <a:pt x="223753" y="116951"/>
                </a:lnTo>
                <a:lnTo>
                  <a:pt x="228843" y="116951"/>
                </a:lnTo>
                <a:lnTo>
                  <a:pt x="232897" y="116189"/>
                </a:lnTo>
                <a:lnTo>
                  <a:pt x="236098" y="114421"/>
                </a:lnTo>
                <a:lnTo>
                  <a:pt x="236098" y="105917"/>
                </a:lnTo>
                <a:lnTo>
                  <a:pt x="223144" y="105917"/>
                </a:lnTo>
                <a:lnTo>
                  <a:pt x="220096" y="104759"/>
                </a:lnTo>
                <a:lnTo>
                  <a:pt x="218175" y="102351"/>
                </a:lnTo>
                <a:lnTo>
                  <a:pt x="216286" y="100065"/>
                </a:lnTo>
                <a:lnTo>
                  <a:pt x="215371" y="96133"/>
                </a:lnTo>
                <a:lnTo>
                  <a:pt x="215371" y="44195"/>
                </a:lnTo>
                <a:close/>
              </a:path>
              <a:path w="313690" h="117475">
                <a:moveTo>
                  <a:pt x="236098" y="103113"/>
                </a:moveTo>
                <a:lnTo>
                  <a:pt x="233659" y="105003"/>
                </a:lnTo>
                <a:lnTo>
                  <a:pt x="230764" y="105917"/>
                </a:lnTo>
                <a:lnTo>
                  <a:pt x="236098" y="105917"/>
                </a:lnTo>
                <a:lnTo>
                  <a:pt x="236098" y="103113"/>
                </a:lnTo>
                <a:close/>
              </a:path>
              <a:path w="313690" h="117475">
                <a:moveTo>
                  <a:pt x="236098" y="32887"/>
                </a:moveTo>
                <a:lnTo>
                  <a:pt x="187939" y="32887"/>
                </a:lnTo>
                <a:lnTo>
                  <a:pt x="187939" y="44195"/>
                </a:lnTo>
                <a:lnTo>
                  <a:pt x="236098" y="44195"/>
                </a:lnTo>
                <a:lnTo>
                  <a:pt x="236098" y="32887"/>
                </a:lnTo>
                <a:close/>
              </a:path>
              <a:path w="313690" h="117475">
                <a:moveTo>
                  <a:pt x="215371" y="8625"/>
                </a:moveTo>
                <a:lnTo>
                  <a:pt x="202173" y="12801"/>
                </a:lnTo>
                <a:lnTo>
                  <a:pt x="202173" y="32887"/>
                </a:lnTo>
                <a:lnTo>
                  <a:pt x="215371" y="32887"/>
                </a:lnTo>
                <a:lnTo>
                  <a:pt x="215371" y="8625"/>
                </a:lnTo>
                <a:close/>
              </a:path>
              <a:path w="313690" h="117475">
                <a:moveTo>
                  <a:pt x="307887" y="42106"/>
                </a:moveTo>
                <a:lnTo>
                  <a:pt x="285012" y="42106"/>
                </a:lnTo>
                <a:lnTo>
                  <a:pt x="296234" y="47970"/>
                </a:lnTo>
                <a:lnTo>
                  <a:pt x="299953" y="63093"/>
                </a:lnTo>
                <a:lnTo>
                  <a:pt x="275225" y="66551"/>
                </a:lnTo>
                <a:lnTo>
                  <a:pt x="260212" y="71219"/>
                </a:lnTo>
                <a:lnTo>
                  <a:pt x="251165" y="80138"/>
                </a:lnTo>
                <a:lnTo>
                  <a:pt x="248137" y="93329"/>
                </a:lnTo>
                <a:lnTo>
                  <a:pt x="248137" y="100583"/>
                </a:lnTo>
                <a:lnTo>
                  <a:pt x="250423" y="106283"/>
                </a:lnTo>
                <a:lnTo>
                  <a:pt x="255148" y="110611"/>
                </a:lnTo>
                <a:lnTo>
                  <a:pt x="259720" y="114909"/>
                </a:lnTo>
                <a:lnTo>
                  <a:pt x="266181" y="117195"/>
                </a:lnTo>
                <a:lnTo>
                  <a:pt x="278719" y="116932"/>
                </a:lnTo>
                <a:lnTo>
                  <a:pt x="290729" y="112433"/>
                </a:lnTo>
                <a:lnTo>
                  <a:pt x="296424" y="106039"/>
                </a:lnTo>
                <a:lnTo>
                  <a:pt x="272674" y="106039"/>
                </a:lnTo>
                <a:lnTo>
                  <a:pt x="268864" y="104759"/>
                </a:lnTo>
                <a:lnTo>
                  <a:pt x="265937" y="102229"/>
                </a:lnTo>
                <a:lnTo>
                  <a:pt x="263133" y="99669"/>
                </a:lnTo>
                <a:lnTo>
                  <a:pt x="261731" y="96377"/>
                </a:lnTo>
                <a:lnTo>
                  <a:pt x="261731" y="86867"/>
                </a:lnTo>
                <a:lnTo>
                  <a:pt x="299953" y="73639"/>
                </a:lnTo>
                <a:lnTo>
                  <a:pt x="312700" y="73639"/>
                </a:lnTo>
                <a:lnTo>
                  <a:pt x="312459" y="52883"/>
                </a:lnTo>
                <a:lnTo>
                  <a:pt x="307887" y="42106"/>
                </a:lnTo>
                <a:close/>
              </a:path>
              <a:path w="313690" h="117475">
                <a:moveTo>
                  <a:pt x="313033" y="102351"/>
                </a:moveTo>
                <a:lnTo>
                  <a:pt x="299953" y="102351"/>
                </a:lnTo>
                <a:lnTo>
                  <a:pt x="299953" y="115183"/>
                </a:lnTo>
                <a:lnTo>
                  <a:pt x="313181" y="115183"/>
                </a:lnTo>
                <a:lnTo>
                  <a:pt x="313033" y="102351"/>
                </a:lnTo>
                <a:close/>
              </a:path>
              <a:path w="313690" h="117475">
                <a:moveTo>
                  <a:pt x="312700" y="73639"/>
                </a:moveTo>
                <a:lnTo>
                  <a:pt x="299953" y="73639"/>
                </a:lnTo>
                <a:lnTo>
                  <a:pt x="299953" y="88757"/>
                </a:lnTo>
                <a:lnTo>
                  <a:pt x="297941" y="94609"/>
                </a:lnTo>
                <a:lnTo>
                  <a:pt x="293613" y="99181"/>
                </a:lnTo>
                <a:lnTo>
                  <a:pt x="289438" y="103753"/>
                </a:lnTo>
                <a:lnTo>
                  <a:pt x="283951" y="106039"/>
                </a:lnTo>
                <a:lnTo>
                  <a:pt x="296424" y="106039"/>
                </a:lnTo>
                <a:lnTo>
                  <a:pt x="299709" y="102351"/>
                </a:lnTo>
                <a:lnTo>
                  <a:pt x="313033" y="102351"/>
                </a:lnTo>
                <a:lnTo>
                  <a:pt x="312700" y="73639"/>
                </a:lnTo>
                <a:close/>
              </a:path>
              <a:path w="313690" h="117475">
                <a:moveTo>
                  <a:pt x="280241" y="31093"/>
                </a:moveTo>
                <a:lnTo>
                  <a:pt x="267507" y="33420"/>
                </a:lnTo>
                <a:lnTo>
                  <a:pt x="256153" y="38709"/>
                </a:lnTo>
                <a:lnTo>
                  <a:pt x="260334" y="49029"/>
                </a:lnTo>
                <a:lnTo>
                  <a:pt x="271597" y="43802"/>
                </a:lnTo>
                <a:lnTo>
                  <a:pt x="285012" y="42106"/>
                </a:lnTo>
                <a:lnTo>
                  <a:pt x="307887" y="42106"/>
                </a:lnTo>
                <a:lnTo>
                  <a:pt x="307304" y="40731"/>
                </a:lnTo>
                <a:lnTo>
                  <a:pt x="296740" y="33456"/>
                </a:lnTo>
                <a:lnTo>
                  <a:pt x="280241" y="310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18" name="object 50">
            <a:extLst>
              <a:ext uri="{FF2B5EF4-FFF2-40B4-BE49-F238E27FC236}">
                <a16:creationId xmlns:a16="http://schemas.microsoft.com/office/drawing/2014/main" id="{E9EEEF92-0885-4957-8481-125A9983A269}"/>
              </a:ext>
            </a:extLst>
          </p:cNvPr>
          <p:cNvSpPr>
            <a:spLocks/>
          </p:cNvSpPr>
          <p:nvPr/>
        </p:nvSpPr>
        <p:spPr bwMode="auto">
          <a:xfrm>
            <a:off x="9159875" y="1524000"/>
            <a:ext cx="2657475" cy="4816475"/>
          </a:xfrm>
          <a:custGeom>
            <a:avLst/>
            <a:gdLst>
              <a:gd name="T0" fmla="*/ 0 w 2658109"/>
              <a:gd name="T1" fmla="*/ 4815839 h 4815840"/>
              <a:gd name="T2" fmla="*/ 2657855 w 2658109"/>
              <a:gd name="T3" fmla="*/ 4815839 h 4815840"/>
              <a:gd name="T4" fmla="*/ 2657855 w 2658109"/>
              <a:gd name="T5" fmla="*/ 0 h 4815840"/>
              <a:gd name="T6" fmla="*/ 0 w 2658109"/>
              <a:gd name="T7" fmla="*/ 0 h 4815840"/>
              <a:gd name="T8" fmla="*/ 0 w 2658109"/>
              <a:gd name="T9" fmla="*/ 4815839 h 4815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8109" h="4815840">
                <a:moveTo>
                  <a:pt x="0" y="4815839"/>
                </a:moveTo>
                <a:lnTo>
                  <a:pt x="2657855" y="4815839"/>
                </a:lnTo>
                <a:lnTo>
                  <a:pt x="2657855" y="0"/>
                </a:lnTo>
                <a:lnTo>
                  <a:pt x="0" y="0"/>
                </a:lnTo>
                <a:lnTo>
                  <a:pt x="0" y="4815839"/>
                </a:lnTo>
                <a:close/>
              </a:path>
            </a:pathLst>
          </a:custGeom>
          <a:noFill/>
          <a:ln w="10667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F49070CF-5D77-425A-AC6C-A3EBEF5D928B}"/>
              </a:ext>
            </a:extLst>
          </p:cNvPr>
          <p:cNvSpPr txBox="1"/>
          <p:nvPr/>
        </p:nvSpPr>
        <p:spPr>
          <a:xfrm>
            <a:off x="9348788" y="1733550"/>
            <a:ext cx="1136650" cy="50641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pc="-4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pc="30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pc="-10" dirty="0">
                <a:solidFill>
                  <a:srgbClr val="FFFFFF"/>
                </a:solidFill>
                <a:latin typeface="Segoe UI Light"/>
                <a:cs typeface="Segoe UI Light"/>
              </a:rPr>
              <a:t>tw</a:t>
            </a:r>
            <a:r>
              <a:rPr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pc="-3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pc="-1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>
              <a:latin typeface="Segoe UI Light"/>
              <a:cs typeface="Segoe UI Light"/>
            </a:endParaRPr>
          </a:p>
          <a:p>
            <a:pPr marL="12700" fontAlgn="auto">
              <a:spcBef>
                <a:spcPts val="55"/>
              </a:spcBef>
              <a:spcAft>
                <a:spcPts val="0"/>
              </a:spcAft>
              <a:defRPr/>
            </a:pPr>
            <a:r>
              <a:rPr sz="1600" spc="-5" dirty="0">
                <a:solidFill>
                  <a:srgbClr val="FFFFFF"/>
                </a:solidFill>
                <a:latin typeface="Segoe UI Light"/>
                <a:cs typeface="Segoe UI Light"/>
              </a:rPr>
              <a:t>(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6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1600" spc="8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600" spc="-15" dirty="0">
                <a:solidFill>
                  <a:srgbClr val="FFFFFF"/>
                </a:solidFill>
                <a:latin typeface="Segoe UI Light"/>
                <a:cs typeface="Segoe UI Light"/>
              </a:rPr>
              <a:t>vi</a:t>
            </a:r>
            <a:r>
              <a:rPr sz="1600" spc="-10" dirty="0">
                <a:solidFill>
                  <a:srgbClr val="FFFFFF"/>
                </a:solidFill>
                <a:latin typeface="Segoe UI Light"/>
                <a:cs typeface="Segoe UI Light"/>
              </a:rPr>
              <a:t>ce)</a:t>
            </a:r>
            <a:endParaRPr sz="1600">
              <a:latin typeface="Segoe UI Light"/>
              <a:cs typeface="Segoe UI Light"/>
            </a:endParaRPr>
          </a:p>
        </p:txBody>
      </p:sp>
      <p:sp>
        <p:nvSpPr>
          <p:cNvPr id="7220" name="object 52">
            <a:extLst>
              <a:ext uri="{FF2B5EF4-FFF2-40B4-BE49-F238E27FC236}">
                <a16:creationId xmlns:a16="http://schemas.microsoft.com/office/drawing/2014/main" id="{5CC2793A-E573-41B0-8686-4FBA05866C07}"/>
              </a:ext>
            </a:extLst>
          </p:cNvPr>
          <p:cNvSpPr>
            <a:spLocks/>
          </p:cNvSpPr>
          <p:nvPr/>
        </p:nvSpPr>
        <p:spPr bwMode="auto">
          <a:xfrm>
            <a:off x="9301163" y="5495925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1" name="object 53">
            <a:extLst>
              <a:ext uri="{FF2B5EF4-FFF2-40B4-BE49-F238E27FC236}">
                <a16:creationId xmlns:a16="http://schemas.microsoft.com/office/drawing/2014/main" id="{BDC2C850-196A-404B-B79D-B48BE10A771B}"/>
              </a:ext>
            </a:extLst>
          </p:cNvPr>
          <p:cNvSpPr>
            <a:spLocks/>
          </p:cNvSpPr>
          <p:nvPr/>
        </p:nvSpPr>
        <p:spPr bwMode="auto">
          <a:xfrm>
            <a:off x="9850438" y="5629275"/>
            <a:ext cx="541337" cy="155575"/>
          </a:xfrm>
          <a:custGeom>
            <a:avLst/>
            <a:gdLst>
              <a:gd name="T0" fmla="*/ 63772 w 542290"/>
              <a:gd name="T1" fmla="*/ 106954 h 154939"/>
              <a:gd name="T2" fmla="*/ 1889 w 542290"/>
              <a:gd name="T3" fmla="*/ 98203 h 154939"/>
              <a:gd name="T4" fmla="*/ 121 w 542290"/>
              <a:gd name="T5" fmla="*/ 35064 h 154939"/>
              <a:gd name="T6" fmla="*/ 11033 w 542290"/>
              <a:gd name="T7" fmla="*/ 53056 h 154939"/>
              <a:gd name="T8" fmla="*/ 49529 w 542290"/>
              <a:gd name="T9" fmla="*/ 102336 h 154939"/>
              <a:gd name="T10" fmla="*/ 68701 w 542290"/>
              <a:gd name="T11" fmla="*/ 98560 h 154939"/>
              <a:gd name="T12" fmla="*/ 16001 w 542290"/>
              <a:gd name="T13" fmla="*/ 37206 h 154939"/>
              <a:gd name="T14" fmla="*/ 27035 w 542290"/>
              <a:gd name="T15" fmla="*/ 13752 h 154939"/>
              <a:gd name="T16" fmla="*/ 51541 w 542290"/>
              <a:gd name="T17" fmla="*/ 0 h 154939"/>
              <a:gd name="T18" fmla="*/ 65013 w 542290"/>
              <a:gd name="T19" fmla="*/ 12204 h 154939"/>
              <a:gd name="T20" fmla="*/ 116951 w 542290"/>
              <a:gd name="T21" fmla="*/ 118932 h 154939"/>
              <a:gd name="T22" fmla="*/ 104272 w 542290"/>
              <a:gd name="T23" fmla="*/ 101955 h 154939"/>
              <a:gd name="T24" fmla="*/ 124084 w 542290"/>
              <a:gd name="T25" fmla="*/ 107847 h 154939"/>
              <a:gd name="T26" fmla="*/ 124084 w 542290"/>
              <a:gd name="T27" fmla="*/ 34875 h 154939"/>
              <a:gd name="T28" fmla="*/ 165199 w 542290"/>
              <a:gd name="T29" fmla="*/ 34345 h 154939"/>
              <a:gd name="T30" fmla="*/ 175259 w 542290"/>
              <a:gd name="T31" fmla="*/ 119100 h 154939"/>
              <a:gd name="T32" fmla="*/ 156209 w 542290"/>
              <a:gd name="T33" fmla="*/ 99559 h 154939"/>
              <a:gd name="T34" fmla="*/ 161025 w 542290"/>
              <a:gd name="T35" fmla="*/ 46911 h 154939"/>
              <a:gd name="T36" fmla="*/ 165199 w 542290"/>
              <a:gd name="T37" fmla="*/ 34345 h 154939"/>
              <a:gd name="T38" fmla="*/ 202691 w 542290"/>
              <a:gd name="T39" fmla="*/ 86355 h 154939"/>
              <a:gd name="T40" fmla="*/ 212440 w 542290"/>
              <a:gd name="T41" fmla="*/ 94839 h 154939"/>
              <a:gd name="T42" fmla="*/ 236860 w 542290"/>
              <a:gd name="T43" fmla="*/ 34875 h 154939"/>
              <a:gd name="T44" fmla="*/ 249935 w 542290"/>
              <a:gd name="T45" fmla="*/ 51828 h 154939"/>
              <a:gd name="T46" fmla="*/ 254995 w 542290"/>
              <a:gd name="T47" fmla="*/ 41528 h 154939"/>
              <a:gd name="T48" fmla="*/ 279775 w 542290"/>
              <a:gd name="T49" fmla="*/ 45567 h 154939"/>
              <a:gd name="T50" fmla="*/ 277367 w 542290"/>
              <a:gd name="T51" fmla="*/ 46448 h 154939"/>
              <a:gd name="T52" fmla="*/ 340492 w 542290"/>
              <a:gd name="T53" fmla="*/ 65007 h 154939"/>
              <a:gd name="T54" fmla="*/ 290962 w 542290"/>
              <a:gd name="T55" fmla="*/ 108252 h 154939"/>
              <a:gd name="T56" fmla="*/ 336792 w 542290"/>
              <a:gd name="T57" fmla="*/ 108015 h 154939"/>
              <a:gd name="T58" fmla="*/ 302117 w 542290"/>
              <a:gd name="T59" fmla="*/ 88821 h 154939"/>
              <a:gd name="T60" fmla="*/ 353207 w 542290"/>
              <a:gd name="T61" fmla="*/ 75535 h 154939"/>
              <a:gd name="T62" fmla="*/ 353689 w 542290"/>
              <a:gd name="T63" fmla="*/ 117171 h 154939"/>
              <a:gd name="T64" fmla="*/ 333999 w 542290"/>
              <a:gd name="T65" fmla="*/ 101144 h 154939"/>
              <a:gd name="T66" fmla="*/ 353207 w 542290"/>
              <a:gd name="T67" fmla="*/ 75535 h 154939"/>
              <a:gd name="T68" fmla="*/ 325432 w 542290"/>
              <a:gd name="T69" fmla="*/ 44107 h 154939"/>
              <a:gd name="T70" fmla="*/ 381045 w 542290"/>
              <a:gd name="T71" fmla="*/ 151217 h 154939"/>
              <a:gd name="T72" fmla="*/ 403211 w 542290"/>
              <a:gd name="T73" fmla="*/ 144598 h 154939"/>
              <a:gd name="T74" fmla="*/ 429385 w 542290"/>
              <a:gd name="T75" fmla="*/ 134700 h 154939"/>
              <a:gd name="T76" fmla="*/ 448817 w 542290"/>
              <a:gd name="T77" fmla="*/ 110575 h 154939"/>
              <a:gd name="T78" fmla="*/ 387719 w 542290"/>
              <a:gd name="T79" fmla="*/ 113117 h 154939"/>
              <a:gd name="T80" fmla="*/ 397489 w 542290"/>
              <a:gd name="T81" fmla="*/ 105253 h 154939"/>
              <a:gd name="T82" fmla="*/ 433500 w 542290"/>
              <a:gd name="T83" fmla="*/ 44031 h 154939"/>
              <a:gd name="T84" fmla="*/ 424555 w 542290"/>
              <a:gd name="T85" fmla="*/ 46363 h 154939"/>
              <a:gd name="T86" fmla="*/ 424037 w 542290"/>
              <a:gd name="T87" fmla="*/ 105384 h 154939"/>
              <a:gd name="T88" fmla="*/ 435589 w 542290"/>
              <a:gd name="T89" fmla="*/ 46293 h 154939"/>
              <a:gd name="T90" fmla="*/ 448817 w 542290"/>
              <a:gd name="T91" fmla="*/ 34875 h 154939"/>
              <a:gd name="T92" fmla="*/ 472033 w 542290"/>
              <a:gd name="T93" fmla="*/ 90187 h 154939"/>
              <a:gd name="T94" fmla="*/ 536569 w 542290"/>
              <a:gd name="T95" fmla="*/ 111230 h 154939"/>
              <a:gd name="T96" fmla="*/ 484113 w 542290"/>
              <a:gd name="T97" fmla="*/ 79308 h 154939"/>
              <a:gd name="T98" fmla="*/ 492373 w 542290"/>
              <a:gd name="T99" fmla="*/ 50709 h 154939"/>
              <a:gd name="T100" fmla="*/ 498314 w 542290"/>
              <a:gd name="T101" fmla="*/ 34445 h 154939"/>
              <a:gd name="T102" fmla="*/ 531729 w 542290"/>
              <a:gd name="T103" fmla="*/ 44031 h 154939"/>
              <a:gd name="T104" fmla="*/ 528706 w 542290"/>
              <a:gd name="T105" fmla="*/ 68141 h 154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42290" h="154939">
                <a:moveTo>
                  <a:pt x="0" y="96597"/>
                </a:moveTo>
                <a:lnTo>
                  <a:pt x="0" y="112504"/>
                </a:lnTo>
                <a:lnTo>
                  <a:pt x="1523" y="113525"/>
                </a:lnTo>
                <a:lnTo>
                  <a:pt x="27035" y="119100"/>
                </a:lnTo>
                <a:lnTo>
                  <a:pt x="34289" y="119100"/>
                </a:lnTo>
                <a:lnTo>
                  <a:pt x="63772" y="106954"/>
                </a:lnTo>
                <a:lnTo>
                  <a:pt x="28559" y="106954"/>
                </a:lnTo>
                <a:lnTo>
                  <a:pt x="25907" y="106716"/>
                </a:lnTo>
                <a:lnTo>
                  <a:pt x="23103" y="106228"/>
                </a:lnTo>
                <a:lnTo>
                  <a:pt x="20177" y="105753"/>
                </a:lnTo>
                <a:lnTo>
                  <a:pt x="17404" y="105073"/>
                </a:lnTo>
                <a:lnTo>
                  <a:pt x="1889" y="98203"/>
                </a:lnTo>
                <a:lnTo>
                  <a:pt x="0" y="96597"/>
                </a:lnTo>
                <a:close/>
              </a:path>
              <a:path w="542290" h="154939">
                <a:moveTo>
                  <a:pt x="51541" y="0"/>
                </a:moveTo>
                <a:lnTo>
                  <a:pt x="35173" y="0"/>
                </a:lnTo>
                <a:lnTo>
                  <a:pt x="30358" y="609"/>
                </a:lnTo>
                <a:lnTo>
                  <a:pt x="121" y="25526"/>
                </a:lnTo>
                <a:lnTo>
                  <a:pt x="121" y="35064"/>
                </a:lnTo>
                <a:lnTo>
                  <a:pt x="883" y="38791"/>
                </a:lnTo>
                <a:lnTo>
                  <a:pt x="2407" y="41983"/>
                </a:lnTo>
                <a:lnTo>
                  <a:pt x="3809" y="45174"/>
                </a:lnTo>
                <a:lnTo>
                  <a:pt x="5821" y="48030"/>
                </a:lnTo>
                <a:lnTo>
                  <a:pt x="8503" y="50541"/>
                </a:lnTo>
                <a:lnTo>
                  <a:pt x="11033" y="53056"/>
                </a:lnTo>
                <a:lnTo>
                  <a:pt x="32644" y="65568"/>
                </a:lnTo>
                <a:lnTo>
                  <a:pt x="42793" y="70890"/>
                </a:lnTo>
                <a:lnTo>
                  <a:pt x="55747" y="85929"/>
                </a:lnTo>
                <a:lnTo>
                  <a:pt x="55747" y="94835"/>
                </a:lnTo>
                <a:lnTo>
                  <a:pt x="53705" y="99264"/>
                </a:lnTo>
                <a:lnTo>
                  <a:pt x="49529" y="102336"/>
                </a:lnTo>
                <a:lnTo>
                  <a:pt x="45445" y="105418"/>
                </a:lnTo>
                <a:lnTo>
                  <a:pt x="39227" y="106954"/>
                </a:lnTo>
                <a:lnTo>
                  <a:pt x="63772" y="106954"/>
                </a:lnTo>
                <a:lnTo>
                  <a:pt x="64251" y="106430"/>
                </a:lnTo>
                <a:lnTo>
                  <a:pt x="66537" y="102501"/>
                </a:lnTo>
                <a:lnTo>
                  <a:pt x="68701" y="98560"/>
                </a:lnTo>
                <a:lnTo>
                  <a:pt x="69829" y="93750"/>
                </a:lnTo>
                <a:lnTo>
                  <a:pt x="69829" y="83798"/>
                </a:lnTo>
                <a:lnTo>
                  <a:pt x="43433" y="55711"/>
                </a:lnTo>
                <a:lnTo>
                  <a:pt x="35295" y="51697"/>
                </a:lnTo>
                <a:lnTo>
                  <a:pt x="31729" y="49877"/>
                </a:lnTo>
                <a:lnTo>
                  <a:pt x="16001" y="37206"/>
                </a:lnTo>
                <a:lnTo>
                  <a:pt x="14843" y="35064"/>
                </a:lnTo>
                <a:lnTo>
                  <a:pt x="14356" y="32503"/>
                </a:lnTo>
                <a:lnTo>
                  <a:pt x="14356" y="26398"/>
                </a:lnTo>
                <a:lnTo>
                  <a:pt x="22097" y="16157"/>
                </a:lnTo>
                <a:lnTo>
                  <a:pt x="24383" y="14752"/>
                </a:lnTo>
                <a:lnTo>
                  <a:pt x="27035" y="13752"/>
                </a:lnTo>
                <a:lnTo>
                  <a:pt x="32887" y="12515"/>
                </a:lnTo>
                <a:lnTo>
                  <a:pt x="35935" y="12204"/>
                </a:lnTo>
                <a:lnTo>
                  <a:pt x="65013" y="12204"/>
                </a:lnTo>
                <a:lnTo>
                  <a:pt x="65013" y="4084"/>
                </a:lnTo>
                <a:lnTo>
                  <a:pt x="59801" y="1359"/>
                </a:lnTo>
                <a:lnTo>
                  <a:pt x="51541" y="0"/>
                </a:lnTo>
                <a:close/>
              </a:path>
              <a:path w="542290" h="154939">
                <a:moveTo>
                  <a:pt x="65013" y="12204"/>
                </a:moveTo>
                <a:lnTo>
                  <a:pt x="35935" y="12204"/>
                </a:lnTo>
                <a:lnTo>
                  <a:pt x="40838" y="12231"/>
                </a:lnTo>
                <a:lnTo>
                  <a:pt x="54223" y="14200"/>
                </a:lnTo>
                <a:lnTo>
                  <a:pt x="65013" y="19278"/>
                </a:lnTo>
                <a:lnTo>
                  <a:pt x="65013" y="12204"/>
                </a:lnTo>
                <a:close/>
              </a:path>
              <a:path w="542290" h="154939">
                <a:moveTo>
                  <a:pt x="103357" y="46125"/>
                </a:moveTo>
                <a:lnTo>
                  <a:pt x="90159" y="46125"/>
                </a:lnTo>
                <a:lnTo>
                  <a:pt x="91161" y="104073"/>
                </a:lnTo>
                <a:lnTo>
                  <a:pt x="98147" y="115217"/>
                </a:lnTo>
                <a:lnTo>
                  <a:pt x="111739" y="118932"/>
                </a:lnTo>
                <a:lnTo>
                  <a:pt x="116951" y="118932"/>
                </a:lnTo>
                <a:lnTo>
                  <a:pt x="121036" y="118088"/>
                </a:lnTo>
                <a:lnTo>
                  <a:pt x="124084" y="116372"/>
                </a:lnTo>
                <a:lnTo>
                  <a:pt x="124084" y="107847"/>
                </a:lnTo>
                <a:lnTo>
                  <a:pt x="111130" y="107847"/>
                </a:lnTo>
                <a:lnTo>
                  <a:pt x="108082" y="106667"/>
                </a:lnTo>
                <a:lnTo>
                  <a:pt x="104272" y="101955"/>
                </a:lnTo>
                <a:lnTo>
                  <a:pt x="103357" y="98014"/>
                </a:lnTo>
                <a:lnTo>
                  <a:pt x="103357" y="46125"/>
                </a:lnTo>
                <a:close/>
              </a:path>
              <a:path w="542290" h="154939">
                <a:moveTo>
                  <a:pt x="124084" y="105122"/>
                </a:moveTo>
                <a:lnTo>
                  <a:pt x="121645" y="106929"/>
                </a:lnTo>
                <a:lnTo>
                  <a:pt x="118871" y="107847"/>
                </a:lnTo>
                <a:lnTo>
                  <a:pt x="124084" y="107847"/>
                </a:lnTo>
                <a:lnTo>
                  <a:pt x="124084" y="105122"/>
                </a:lnTo>
                <a:close/>
              </a:path>
              <a:path w="542290" h="154939">
                <a:moveTo>
                  <a:pt x="124084" y="34875"/>
                </a:moveTo>
                <a:lnTo>
                  <a:pt x="76078" y="34875"/>
                </a:lnTo>
                <a:lnTo>
                  <a:pt x="76078" y="46125"/>
                </a:lnTo>
                <a:lnTo>
                  <a:pt x="124084" y="46125"/>
                </a:lnTo>
                <a:lnTo>
                  <a:pt x="124084" y="34875"/>
                </a:lnTo>
                <a:close/>
              </a:path>
              <a:path w="542290" h="154939">
                <a:moveTo>
                  <a:pt x="103357" y="10524"/>
                </a:moveTo>
                <a:lnTo>
                  <a:pt x="90159" y="14776"/>
                </a:lnTo>
                <a:lnTo>
                  <a:pt x="90159" y="34875"/>
                </a:lnTo>
                <a:lnTo>
                  <a:pt x="103357" y="34875"/>
                </a:lnTo>
                <a:lnTo>
                  <a:pt x="103357" y="10524"/>
                </a:lnTo>
                <a:close/>
              </a:path>
              <a:path w="542290" h="154939">
                <a:moveTo>
                  <a:pt x="165199" y="34345"/>
                </a:moveTo>
                <a:lnTo>
                  <a:pt x="136499" y="70734"/>
                </a:lnTo>
                <a:lnTo>
                  <a:pt x="136465" y="88837"/>
                </a:lnTo>
                <a:lnTo>
                  <a:pt x="141261" y="100147"/>
                </a:lnTo>
                <a:lnTo>
                  <a:pt x="150480" y="111561"/>
                </a:lnTo>
                <a:lnTo>
                  <a:pt x="161666" y="117215"/>
                </a:lnTo>
                <a:lnTo>
                  <a:pt x="175259" y="119100"/>
                </a:lnTo>
                <a:lnTo>
                  <a:pt x="185754" y="117961"/>
                </a:lnTo>
                <a:lnTo>
                  <a:pt x="197081" y="113157"/>
                </a:lnTo>
                <a:lnTo>
                  <a:pt x="203029" y="108015"/>
                </a:lnTo>
                <a:lnTo>
                  <a:pt x="167761" y="108015"/>
                </a:lnTo>
                <a:lnTo>
                  <a:pt x="161147" y="105192"/>
                </a:lnTo>
                <a:lnTo>
                  <a:pt x="156209" y="99559"/>
                </a:lnTo>
                <a:lnTo>
                  <a:pt x="151119" y="93942"/>
                </a:lnTo>
                <a:lnTo>
                  <a:pt x="148741" y="86355"/>
                </a:lnTo>
                <a:lnTo>
                  <a:pt x="148711" y="66379"/>
                </a:lnTo>
                <a:lnTo>
                  <a:pt x="151119" y="58424"/>
                </a:lnTo>
                <a:lnTo>
                  <a:pt x="156088" y="52675"/>
                </a:lnTo>
                <a:lnTo>
                  <a:pt x="161025" y="46911"/>
                </a:lnTo>
                <a:lnTo>
                  <a:pt x="167639" y="44031"/>
                </a:lnTo>
                <a:lnTo>
                  <a:pt x="205018" y="44031"/>
                </a:lnTo>
                <a:lnTo>
                  <a:pt x="203577" y="42004"/>
                </a:lnTo>
                <a:lnTo>
                  <a:pt x="195412" y="37067"/>
                </a:lnTo>
                <a:lnTo>
                  <a:pt x="183237" y="34438"/>
                </a:lnTo>
                <a:lnTo>
                  <a:pt x="165199" y="34345"/>
                </a:lnTo>
                <a:close/>
              </a:path>
              <a:path w="542290" h="154939">
                <a:moveTo>
                  <a:pt x="205018" y="44031"/>
                </a:moveTo>
                <a:lnTo>
                  <a:pt x="184647" y="44031"/>
                </a:lnTo>
                <a:lnTo>
                  <a:pt x="191261" y="46829"/>
                </a:lnTo>
                <a:lnTo>
                  <a:pt x="200405" y="57960"/>
                </a:lnTo>
                <a:lnTo>
                  <a:pt x="202691" y="65900"/>
                </a:lnTo>
                <a:lnTo>
                  <a:pt x="202691" y="86355"/>
                </a:lnTo>
                <a:lnTo>
                  <a:pt x="200405" y="94204"/>
                </a:lnTo>
                <a:lnTo>
                  <a:pt x="191261" y="105241"/>
                </a:lnTo>
                <a:lnTo>
                  <a:pt x="184647" y="108015"/>
                </a:lnTo>
                <a:lnTo>
                  <a:pt x="203029" y="108015"/>
                </a:lnTo>
                <a:lnTo>
                  <a:pt x="207972" y="103741"/>
                </a:lnTo>
                <a:lnTo>
                  <a:pt x="212440" y="94839"/>
                </a:lnTo>
                <a:lnTo>
                  <a:pt x="214888" y="82315"/>
                </a:lnTo>
                <a:lnTo>
                  <a:pt x="215192" y="64598"/>
                </a:lnTo>
                <a:lnTo>
                  <a:pt x="211222" y="52758"/>
                </a:lnTo>
                <a:lnTo>
                  <a:pt x="205018" y="44031"/>
                </a:lnTo>
                <a:close/>
              </a:path>
              <a:path w="542290" h="154939">
                <a:moveTo>
                  <a:pt x="249935" y="34875"/>
                </a:moveTo>
                <a:lnTo>
                  <a:pt x="236860" y="34875"/>
                </a:lnTo>
                <a:lnTo>
                  <a:pt x="236860" y="117171"/>
                </a:lnTo>
                <a:lnTo>
                  <a:pt x="249935" y="117171"/>
                </a:lnTo>
                <a:lnTo>
                  <a:pt x="249935" y="66044"/>
                </a:lnTo>
                <a:lnTo>
                  <a:pt x="251825" y="58829"/>
                </a:lnTo>
                <a:lnTo>
                  <a:pt x="256849" y="51828"/>
                </a:lnTo>
                <a:lnTo>
                  <a:pt x="249935" y="51828"/>
                </a:lnTo>
                <a:lnTo>
                  <a:pt x="249935" y="34875"/>
                </a:lnTo>
                <a:close/>
              </a:path>
              <a:path w="542290" h="154939">
                <a:moveTo>
                  <a:pt x="275325" y="33421"/>
                </a:moveTo>
                <a:lnTo>
                  <a:pt x="267065" y="33421"/>
                </a:lnTo>
                <a:lnTo>
                  <a:pt x="262768" y="35051"/>
                </a:lnTo>
                <a:lnTo>
                  <a:pt x="258958" y="38292"/>
                </a:lnTo>
                <a:lnTo>
                  <a:pt x="254995" y="41528"/>
                </a:lnTo>
                <a:lnTo>
                  <a:pt x="252221" y="46043"/>
                </a:lnTo>
                <a:lnTo>
                  <a:pt x="250301" y="51828"/>
                </a:lnTo>
                <a:lnTo>
                  <a:pt x="256849" y="51828"/>
                </a:lnTo>
                <a:lnTo>
                  <a:pt x="259445" y="48210"/>
                </a:lnTo>
                <a:lnTo>
                  <a:pt x="264139" y="45567"/>
                </a:lnTo>
                <a:lnTo>
                  <a:pt x="279775" y="45567"/>
                </a:lnTo>
                <a:lnTo>
                  <a:pt x="279775" y="34552"/>
                </a:lnTo>
                <a:lnTo>
                  <a:pt x="277855" y="33802"/>
                </a:lnTo>
                <a:lnTo>
                  <a:pt x="275325" y="33421"/>
                </a:lnTo>
                <a:close/>
              </a:path>
              <a:path w="542290" h="154939">
                <a:moveTo>
                  <a:pt x="279775" y="45567"/>
                </a:moveTo>
                <a:lnTo>
                  <a:pt x="274045" y="45567"/>
                </a:lnTo>
                <a:lnTo>
                  <a:pt x="277367" y="46448"/>
                </a:lnTo>
                <a:lnTo>
                  <a:pt x="279775" y="48210"/>
                </a:lnTo>
                <a:lnTo>
                  <a:pt x="279775" y="45567"/>
                </a:lnTo>
                <a:close/>
              </a:path>
              <a:path w="542290" h="154939">
                <a:moveTo>
                  <a:pt x="348393" y="44107"/>
                </a:moveTo>
                <a:lnTo>
                  <a:pt x="325432" y="44107"/>
                </a:lnTo>
                <a:lnTo>
                  <a:pt x="336711" y="49928"/>
                </a:lnTo>
                <a:lnTo>
                  <a:pt x="340492" y="65007"/>
                </a:lnTo>
                <a:lnTo>
                  <a:pt x="315707" y="68461"/>
                </a:lnTo>
                <a:lnTo>
                  <a:pt x="300680" y="73122"/>
                </a:lnTo>
                <a:lnTo>
                  <a:pt x="291675" y="82072"/>
                </a:lnTo>
                <a:lnTo>
                  <a:pt x="288676" y="95310"/>
                </a:lnTo>
                <a:lnTo>
                  <a:pt x="288676" y="102488"/>
                </a:lnTo>
                <a:lnTo>
                  <a:pt x="290962" y="108252"/>
                </a:lnTo>
                <a:lnTo>
                  <a:pt x="295534" y="112587"/>
                </a:lnTo>
                <a:lnTo>
                  <a:pt x="300227" y="116933"/>
                </a:lnTo>
                <a:lnTo>
                  <a:pt x="306567" y="119100"/>
                </a:lnTo>
                <a:lnTo>
                  <a:pt x="319130" y="118840"/>
                </a:lnTo>
                <a:lnTo>
                  <a:pt x="331156" y="114354"/>
                </a:lnTo>
                <a:lnTo>
                  <a:pt x="336792" y="108015"/>
                </a:lnTo>
                <a:lnTo>
                  <a:pt x="313060" y="108015"/>
                </a:lnTo>
                <a:lnTo>
                  <a:pt x="309250" y="106728"/>
                </a:lnTo>
                <a:lnTo>
                  <a:pt x="306445" y="104192"/>
                </a:lnTo>
                <a:lnTo>
                  <a:pt x="303519" y="101644"/>
                </a:lnTo>
                <a:lnTo>
                  <a:pt x="302117" y="98358"/>
                </a:lnTo>
                <a:lnTo>
                  <a:pt x="302117" y="88821"/>
                </a:lnTo>
                <a:lnTo>
                  <a:pt x="303641" y="84987"/>
                </a:lnTo>
                <a:lnTo>
                  <a:pt x="306811" y="82808"/>
                </a:lnTo>
                <a:lnTo>
                  <a:pt x="309859" y="80640"/>
                </a:lnTo>
                <a:lnTo>
                  <a:pt x="314431" y="79129"/>
                </a:lnTo>
                <a:lnTo>
                  <a:pt x="340492" y="75535"/>
                </a:lnTo>
                <a:lnTo>
                  <a:pt x="353207" y="75535"/>
                </a:lnTo>
                <a:lnTo>
                  <a:pt x="352968" y="54843"/>
                </a:lnTo>
                <a:lnTo>
                  <a:pt x="348393" y="44107"/>
                </a:lnTo>
                <a:close/>
              </a:path>
              <a:path w="542290" h="154939">
                <a:moveTo>
                  <a:pt x="353540" y="104299"/>
                </a:moveTo>
                <a:lnTo>
                  <a:pt x="340492" y="104299"/>
                </a:lnTo>
                <a:lnTo>
                  <a:pt x="340492" y="117171"/>
                </a:lnTo>
                <a:lnTo>
                  <a:pt x="353689" y="117171"/>
                </a:lnTo>
                <a:lnTo>
                  <a:pt x="353540" y="104299"/>
                </a:lnTo>
                <a:close/>
              </a:path>
              <a:path w="542290" h="154939">
                <a:moveTo>
                  <a:pt x="353207" y="75535"/>
                </a:moveTo>
                <a:lnTo>
                  <a:pt x="340492" y="75535"/>
                </a:lnTo>
                <a:lnTo>
                  <a:pt x="340492" y="90751"/>
                </a:lnTo>
                <a:lnTo>
                  <a:pt x="338327" y="96560"/>
                </a:lnTo>
                <a:lnTo>
                  <a:pt x="333999" y="101144"/>
                </a:lnTo>
                <a:lnTo>
                  <a:pt x="329824" y="105716"/>
                </a:lnTo>
                <a:lnTo>
                  <a:pt x="324337" y="108015"/>
                </a:lnTo>
                <a:lnTo>
                  <a:pt x="336792" y="108015"/>
                </a:lnTo>
                <a:lnTo>
                  <a:pt x="340095" y="104299"/>
                </a:lnTo>
                <a:lnTo>
                  <a:pt x="353540" y="104299"/>
                </a:lnTo>
                <a:lnTo>
                  <a:pt x="353207" y="75535"/>
                </a:lnTo>
                <a:close/>
              </a:path>
              <a:path w="542290" h="154939">
                <a:moveTo>
                  <a:pt x="320747" y="33064"/>
                </a:moveTo>
                <a:lnTo>
                  <a:pt x="308017" y="35382"/>
                </a:lnTo>
                <a:lnTo>
                  <a:pt x="296661" y="40660"/>
                </a:lnTo>
                <a:lnTo>
                  <a:pt x="300783" y="51046"/>
                </a:lnTo>
                <a:lnTo>
                  <a:pt x="312009" y="45800"/>
                </a:lnTo>
                <a:lnTo>
                  <a:pt x="325432" y="44107"/>
                </a:lnTo>
                <a:lnTo>
                  <a:pt x="348393" y="44107"/>
                </a:lnTo>
                <a:lnTo>
                  <a:pt x="347788" y="42686"/>
                </a:lnTo>
                <a:lnTo>
                  <a:pt x="337208" y="35422"/>
                </a:lnTo>
                <a:lnTo>
                  <a:pt x="320747" y="33064"/>
                </a:lnTo>
                <a:close/>
              </a:path>
              <a:path w="542290" h="154939">
                <a:moveTo>
                  <a:pt x="378713" y="136946"/>
                </a:moveTo>
                <a:lnTo>
                  <a:pt x="381045" y="151217"/>
                </a:lnTo>
                <a:lnTo>
                  <a:pt x="389414" y="153714"/>
                </a:lnTo>
                <a:lnTo>
                  <a:pt x="401711" y="154815"/>
                </a:lnTo>
                <a:lnTo>
                  <a:pt x="420376" y="154252"/>
                </a:lnTo>
                <a:lnTo>
                  <a:pt x="432819" y="148898"/>
                </a:lnTo>
                <a:lnTo>
                  <a:pt x="437035" y="144598"/>
                </a:lnTo>
                <a:lnTo>
                  <a:pt x="403211" y="144598"/>
                </a:lnTo>
                <a:lnTo>
                  <a:pt x="391238" y="142402"/>
                </a:lnTo>
                <a:lnTo>
                  <a:pt x="378713" y="136946"/>
                </a:lnTo>
                <a:close/>
              </a:path>
              <a:path w="542290" h="154939">
                <a:moveTo>
                  <a:pt x="448817" y="103348"/>
                </a:moveTo>
                <a:lnTo>
                  <a:pt x="435589" y="103348"/>
                </a:lnTo>
                <a:lnTo>
                  <a:pt x="434723" y="122269"/>
                </a:lnTo>
                <a:lnTo>
                  <a:pt x="429385" y="134700"/>
                </a:lnTo>
                <a:lnTo>
                  <a:pt x="418963" y="142144"/>
                </a:lnTo>
                <a:lnTo>
                  <a:pt x="403211" y="144598"/>
                </a:lnTo>
                <a:lnTo>
                  <a:pt x="437035" y="144598"/>
                </a:lnTo>
                <a:lnTo>
                  <a:pt x="441707" y="139833"/>
                </a:lnTo>
                <a:lnTo>
                  <a:pt x="447040" y="127059"/>
                </a:lnTo>
                <a:lnTo>
                  <a:pt x="448817" y="110575"/>
                </a:lnTo>
                <a:lnTo>
                  <a:pt x="448817" y="103348"/>
                </a:lnTo>
                <a:close/>
              </a:path>
              <a:path w="542290" h="154939">
                <a:moveTo>
                  <a:pt x="401382" y="33993"/>
                </a:moveTo>
                <a:lnTo>
                  <a:pt x="374088" y="72063"/>
                </a:lnTo>
                <a:lnTo>
                  <a:pt x="374032" y="89989"/>
                </a:lnTo>
                <a:lnTo>
                  <a:pt x="378569" y="101278"/>
                </a:lnTo>
                <a:lnTo>
                  <a:pt x="387719" y="113117"/>
                </a:lnTo>
                <a:lnTo>
                  <a:pt x="398389" y="117427"/>
                </a:lnTo>
                <a:lnTo>
                  <a:pt x="414644" y="118381"/>
                </a:lnTo>
                <a:lnTo>
                  <a:pt x="426407" y="113295"/>
                </a:lnTo>
                <a:lnTo>
                  <a:pt x="431087" y="108015"/>
                </a:lnTo>
                <a:lnTo>
                  <a:pt x="403341" y="108015"/>
                </a:lnTo>
                <a:lnTo>
                  <a:pt x="397489" y="105253"/>
                </a:lnTo>
                <a:lnTo>
                  <a:pt x="393070" y="99764"/>
                </a:lnTo>
                <a:lnTo>
                  <a:pt x="388619" y="94286"/>
                </a:lnTo>
                <a:lnTo>
                  <a:pt x="386455" y="86953"/>
                </a:lnTo>
                <a:lnTo>
                  <a:pt x="397885" y="46981"/>
                </a:lnTo>
                <a:lnTo>
                  <a:pt x="404347" y="44031"/>
                </a:lnTo>
                <a:lnTo>
                  <a:pt x="433500" y="44031"/>
                </a:lnTo>
                <a:lnTo>
                  <a:pt x="429165" y="39340"/>
                </a:lnTo>
                <a:lnTo>
                  <a:pt x="418443" y="34829"/>
                </a:lnTo>
                <a:lnTo>
                  <a:pt x="401382" y="33993"/>
                </a:lnTo>
                <a:close/>
              </a:path>
              <a:path w="542290" h="154939">
                <a:moveTo>
                  <a:pt x="433500" y="44031"/>
                </a:moveTo>
                <a:lnTo>
                  <a:pt x="419099" y="44031"/>
                </a:lnTo>
                <a:lnTo>
                  <a:pt x="424555" y="46363"/>
                </a:lnTo>
                <a:lnTo>
                  <a:pt x="433456" y="55686"/>
                </a:lnTo>
                <a:lnTo>
                  <a:pt x="435589" y="61283"/>
                </a:lnTo>
                <a:lnTo>
                  <a:pt x="435589" y="88166"/>
                </a:lnTo>
                <a:lnTo>
                  <a:pt x="433303" y="94881"/>
                </a:lnTo>
                <a:lnTo>
                  <a:pt x="428609" y="100120"/>
                </a:lnTo>
                <a:lnTo>
                  <a:pt x="424037" y="105384"/>
                </a:lnTo>
                <a:lnTo>
                  <a:pt x="417941" y="108015"/>
                </a:lnTo>
                <a:lnTo>
                  <a:pt x="431087" y="108015"/>
                </a:lnTo>
                <a:lnTo>
                  <a:pt x="435223" y="103348"/>
                </a:lnTo>
                <a:lnTo>
                  <a:pt x="448817" y="103348"/>
                </a:lnTo>
                <a:lnTo>
                  <a:pt x="448817" y="46293"/>
                </a:lnTo>
                <a:lnTo>
                  <a:pt x="435589" y="46293"/>
                </a:lnTo>
                <a:lnTo>
                  <a:pt x="433500" y="44031"/>
                </a:lnTo>
                <a:close/>
              </a:path>
              <a:path w="542290" h="154939">
                <a:moveTo>
                  <a:pt x="448817" y="34875"/>
                </a:moveTo>
                <a:lnTo>
                  <a:pt x="435589" y="34875"/>
                </a:lnTo>
                <a:lnTo>
                  <a:pt x="435589" y="46293"/>
                </a:lnTo>
                <a:lnTo>
                  <a:pt x="448817" y="46293"/>
                </a:lnTo>
                <a:lnTo>
                  <a:pt x="448817" y="34875"/>
                </a:lnTo>
                <a:close/>
              </a:path>
              <a:path w="542290" h="154939">
                <a:moveTo>
                  <a:pt x="498314" y="34445"/>
                </a:moveTo>
                <a:lnTo>
                  <a:pt x="487810" y="40303"/>
                </a:lnTo>
                <a:lnTo>
                  <a:pt x="476195" y="52188"/>
                </a:lnTo>
                <a:lnTo>
                  <a:pt x="471860" y="63780"/>
                </a:lnTo>
                <a:lnTo>
                  <a:pt x="470420" y="78190"/>
                </a:lnTo>
                <a:lnTo>
                  <a:pt x="472033" y="90187"/>
                </a:lnTo>
                <a:lnTo>
                  <a:pt x="476954" y="101459"/>
                </a:lnTo>
                <a:lnTo>
                  <a:pt x="486246" y="112994"/>
                </a:lnTo>
                <a:lnTo>
                  <a:pt x="497248" y="117531"/>
                </a:lnTo>
                <a:lnTo>
                  <a:pt x="512924" y="118930"/>
                </a:lnTo>
                <a:lnTo>
                  <a:pt x="526002" y="116508"/>
                </a:lnTo>
                <a:lnTo>
                  <a:pt x="536569" y="111230"/>
                </a:lnTo>
                <a:lnTo>
                  <a:pt x="536105" y="108015"/>
                </a:lnTo>
                <a:lnTo>
                  <a:pt x="502645" y="108015"/>
                </a:lnTo>
                <a:lnTo>
                  <a:pt x="496183" y="105515"/>
                </a:lnTo>
                <a:lnTo>
                  <a:pt x="486796" y="95548"/>
                </a:lnTo>
                <a:lnTo>
                  <a:pt x="484357" y="88477"/>
                </a:lnTo>
                <a:lnTo>
                  <a:pt x="484113" y="79308"/>
                </a:lnTo>
                <a:lnTo>
                  <a:pt x="542147" y="79308"/>
                </a:lnTo>
                <a:lnTo>
                  <a:pt x="541434" y="68141"/>
                </a:lnTo>
                <a:lnTo>
                  <a:pt x="484235" y="68141"/>
                </a:lnTo>
                <a:lnTo>
                  <a:pt x="485272" y="60972"/>
                </a:lnTo>
                <a:lnTo>
                  <a:pt x="487923" y="55150"/>
                </a:lnTo>
                <a:lnTo>
                  <a:pt x="492373" y="50709"/>
                </a:lnTo>
                <a:lnTo>
                  <a:pt x="496702" y="46256"/>
                </a:lnTo>
                <a:lnTo>
                  <a:pt x="501883" y="44031"/>
                </a:lnTo>
                <a:lnTo>
                  <a:pt x="531729" y="44031"/>
                </a:lnTo>
                <a:lnTo>
                  <a:pt x="526758" y="37898"/>
                </a:lnTo>
                <a:lnTo>
                  <a:pt x="515727" y="34597"/>
                </a:lnTo>
                <a:lnTo>
                  <a:pt x="498314" y="34445"/>
                </a:lnTo>
                <a:close/>
              </a:path>
              <a:path w="542290" h="154939">
                <a:moveTo>
                  <a:pt x="534956" y="100050"/>
                </a:moveTo>
                <a:lnTo>
                  <a:pt x="523389" y="106022"/>
                </a:lnTo>
                <a:lnTo>
                  <a:pt x="510905" y="108015"/>
                </a:lnTo>
                <a:lnTo>
                  <a:pt x="536105" y="108015"/>
                </a:lnTo>
                <a:lnTo>
                  <a:pt x="534956" y="100050"/>
                </a:lnTo>
                <a:close/>
              </a:path>
              <a:path w="542290" h="154939">
                <a:moveTo>
                  <a:pt x="531729" y="44031"/>
                </a:moveTo>
                <a:lnTo>
                  <a:pt x="514593" y="44031"/>
                </a:lnTo>
                <a:lnTo>
                  <a:pt x="519562" y="46149"/>
                </a:lnTo>
                <a:lnTo>
                  <a:pt x="523219" y="50377"/>
                </a:lnTo>
                <a:lnTo>
                  <a:pt x="526785" y="54614"/>
                </a:lnTo>
                <a:lnTo>
                  <a:pt x="528706" y="60545"/>
                </a:lnTo>
                <a:lnTo>
                  <a:pt x="528706" y="68141"/>
                </a:lnTo>
                <a:lnTo>
                  <a:pt x="541434" y="68141"/>
                </a:lnTo>
                <a:lnTo>
                  <a:pt x="540972" y="60916"/>
                </a:lnTo>
                <a:lnTo>
                  <a:pt x="536345" y="49725"/>
                </a:lnTo>
                <a:lnTo>
                  <a:pt x="531729" y="440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2" name="object 54">
            <a:extLst>
              <a:ext uri="{FF2B5EF4-FFF2-40B4-BE49-F238E27FC236}">
                <a16:creationId xmlns:a16="http://schemas.microsoft.com/office/drawing/2014/main" id="{3C54EC49-5683-473B-96C6-0C0C5D22A3A1}"/>
              </a:ext>
            </a:extLst>
          </p:cNvPr>
          <p:cNvSpPr>
            <a:spLocks/>
          </p:cNvSpPr>
          <p:nvPr/>
        </p:nvSpPr>
        <p:spPr bwMode="auto">
          <a:xfrm>
            <a:off x="9301163" y="5041900"/>
            <a:ext cx="1636712" cy="379413"/>
          </a:xfrm>
          <a:custGeom>
            <a:avLst/>
            <a:gdLst>
              <a:gd name="T0" fmla="*/ 0 w 1637029"/>
              <a:gd name="T1" fmla="*/ 379475 h 379729"/>
              <a:gd name="T2" fmla="*/ 1636775 w 1637029"/>
              <a:gd name="T3" fmla="*/ 379475 h 379729"/>
              <a:gd name="T4" fmla="*/ 1636775 w 1637029"/>
              <a:gd name="T5" fmla="*/ 0 h 379729"/>
              <a:gd name="T6" fmla="*/ 0 w 1637029"/>
              <a:gd name="T7" fmla="*/ 0 h 379729"/>
              <a:gd name="T8" fmla="*/ 0 w 1637029"/>
              <a:gd name="T9" fmla="*/ 379475 h 37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79729">
                <a:moveTo>
                  <a:pt x="0" y="379475"/>
                </a:moveTo>
                <a:lnTo>
                  <a:pt x="1636775" y="379475"/>
                </a:lnTo>
                <a:lnTo>
                  <a:pt x="1636775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3" name="object 55">
            <a:extLst>
              <a:ext uri="{FF2B5EF4-FFF2-40B4-BE49-F238E27FC236}">
                <a16:creationId xmlns:a16="http://schemas.microsoft.com/office/drawing/2014/main" id="{3DDAB81C-77B7-4A90-8E28-8979DAD74CC8}"/>
              </a:ext>
            </a:extLst>
          </p:cNvPr>
          <p:cNvSpPr>
            <a:spLocks/>
          </p:cNvSpPr>
          <p:nvPr/>
        </p:nvSpPr>
        <p:spPr bwMode="auto">
          <a:xfrm>
            <a:off x="9863138" y="5175250"/>
            <a:ext cx="512762" cy="119063"/>
          </a:xfrm>
          <a:custGeom>
            <a:avLst/>
            <a:gdLst>
              <a:gd name="T0" fmla="*/ 19415 w 512445"/>
              <a:gd name="T1" fmla="*/ 118372 h 119379"/>
              <a:gd name="T2" fmla="*/ 28559 w 512445"/>
              <a:gd name="T3" fmla="*/ 106942 h 119379"/>
              <a:gd name="T4" fmla="*/ 1889 w 512445"/>
              <a:gd name="T5" fmla="*/ 98179 h 119379"/>
              <a:gd name="T6" fmla="*/ 25511 w 512445"/>
              <a:gd name="T7" fmla="*/ 1786 h 119379"/>
              <a:gd name="T8" fmla="*/ 5974 w 512445"/>
              <a:gd name="T9" fmla="*/ 13216 h 119379"/>
              <a:gd name="T10" fmla="*/ 17525 w 512445"/>
              <a:gd name="T11" fmla="*/ 57412 h 119379"/>
              <a:gd name="T12" fmla="*/ 55747 w 512445"/>
              <a:gd name="T13" fmla="*/ 85856 h 119379"/>
              <a:gd name="T14" fmla="*/ 39227 w 512445"/>
              <a:gd name="T15" fmla="*/ 106942 h 119379"/>
              <a:gd name="T16" fmla="*/ 69829 w 512445"/>
              <a:gd name="T17" fmla="*/ 93725 h 119379"/>
              <a:gd name="T18" fmla="*/ 31729 w 512445"/>
              <a:gd name="T19" fmla="*/ 49910 h 119379"/>
              <a:gd name="T20" fmla="*/ 17129 w 512445"/>
              <a:gd name="T21" fmla="*/ 39374 h 119379"/>
              <a:gd name="T22" fmla="*/ 35935 w 512445"/>
              <a:gd name="T23" fmla="*/ 12191 h 119379"/>
              <a:gd name="T24" fmla="*/ 65013 w 512445"/>
              <a:gd name="T25" fmla="*/ 12191 h 119379"/>
              <a:gd name="T26" fmla="*/ 65013 w 512445"/>
              <a:gd name="T27" fmla="*/ 12191 h 119379"/>
              <a:gd name="T28" fmla="*/ 84968 w 512445"/>
              <a:gd name="T29" fmla="*/ 78152 h 119379"/>
              <a:gd name="T30" fmla="*/ 127394 w 512445"/>
              <a:gd name="T31" fmla="*/ 118961 h 119379"/>
              <a:gd name="T32" fmla="*/ 110733 w 512445"/>
              <a:gd name="T33" fmla="*/ 105536 h 119379"/>
              <a:gd name="T34" fmla="*/ 155987 w 512445"/>
              <a:gd name="T35" fmla="*/ 68080 h 119379"/>
              <a:gd name="T36" fmla="*/ 116311 w 512445"/>
              <a:gd name="T37" fmla="*/ 44077 h 119379"/>
              <a:gd name="T38" fmla="*/ 149507 w 512445"/>
              <a:gd name="T39" fmla="*/ 99938 h 119379"/>
              <a:gd name="T40" fmla="*/ 146330 w 512445"/>
              <a:gd name="T41" fmla="*/ 44077 h 119379"/>
              <a:gd name="T42" fmla="*/ 143134 w 512445"/>
              <a:gd name="T43" fmla="*/ 60460 h 119379"/>
              <a:gd name="T44" fmla="*/ 146330 w 512445"/>
              <a:gd name="T45" fmla="*/ 44077 h 119379"/>
              <a:gd name="T46" fmla="*/ 189097 w 512445"/>
              <a:gd name="T47" fmla="*/ 66044 h 119379"/>
              <a:gd name="T48" fmla="*/ 189097 w 512445"/>
              <a:gd name="T49" fmla="*/ 34802 h 119379"/>
              <a:gd name="T50" fmla="*/ 194188 w 512445"/>
              <a:gd name="T51" fmla="*/ 41528 h 119379"/>
              <a:gd name="T52" fmla="*/ 203179 w 512445"/>
              <a:gd name="T53" fmla="*/ 45601 h 119379"/>
              <a:gd name="T54" fmla="*/ 218815 w 512445"/>
              <a:gd name="T55" fmla="*/ 45601 h 119379"/>
              <a:gd name="T56" fmla="*/ 242194 w 512445"/>
              <a:gd name="T57" fmla="*/ 34802 h 119379"/>
              <a:gd name="T58" fmla="*/ 265937 w 512445"/>
              <a:gd name="T59" fmla="*/ 106180 h 119379"/>
              <a:gd name="T60" fmla="*/ 304525 w 512445"/>
              <a:gd name="T61" fmla="*/ 34802 h 119379"/>
              <a:gd name="T62" fmla="*/ 266181 w 512445"/>
              <a:gd name="T63" fmla="*/ 106180 h 119379"/>
              <a:gd name="T64" fmla="*/ 317722 w 512445"/>
              <a:gd name="T65" fmla="*/ 52152 h 119379"/>
              <a:gd name="T66" fmla="*/ 327789 w 512445"/>
              <a:gd name="T67" fmla="*/ 112985 h 119379"/>
              <a:gd name="T68" fmla="*/ 377639 w 512445"/>
              <a:gd name="T69" fmla="*/ 107954 h 119379"/>
              <a:gd name="T70" fmla="*/ 325617 w 512445"/>
              <a:gd name="T71" fmla="*/ 79247 h 119379"/>
              <a:gd name="T72" fmla="*/ 329549 w 512445"/>
              <a:gd name="T73" fmla="*/ 55126 h 119379"/>
              <a:gd name="T74" fmla="*/ 357320 w 512445"/>
              <a:gd name="T75" fmla="*/ 34571 h 119379"/>
              <a:gd name="T76" fmla="*/ 377639 w 512445"/>
              <a:gd name="T77" fmla="*/ 107954 h 119379"/>
              <a:gd name="T78" fmla="*/ 364723 w 512445"/>
              <a:gd name="T79" fmla="*/ 50423 h 119379"/>
              <a:gd name="T80" fmla="*/ 382604 w 512445"/>
              <a:gd name="T81" fmla="*/ 60863 h 119379"/>
              <a:gd name="T82" fmla="*/ 402976 w 512445"/>
              <a:gd name="T83" fmla="*/ 117098 h 119379"/>
              <a:gd name="T84" fmla="*/ 422933 w 512445"/>
              <a:gd name="T85" fmla="*/ 51815 h 119379"/>
              <a:gd name="T86" fmla="*/ 428884 w 512445"/>
              <a:gd name="T87" fmla="*/ 35051 h 119379"/>
              <a:gd name="T88" fmla="*/ 422933 w 512445"/>
              <a:gd name="T89" fmla="*/ 51815 h 119379"/>
              <a:gd name="T90" fmla="*/ 444124 w 512445"/>
              <a:gd name="T91" fmla="*/ 33790 h 119379"/>
              <a:gd name="T92" fmla="*/ 445891 w 512445"/>
              <a:gd name="T93" fmla="*/ 48137 h 119379"/>
              <a:gd name="T94" fmla="*/ 470915 w 512445"/>
              <a:gd name="T95" fmla="*/ 119134 h 119379"/>
              <a:gd name="T96" fmla="*/ 499109 w 512445"/>
              <a:gd name="T97" fmla="*/ 115193 h 119379"/>
              <a:gd name="T98" fmla="*/ 472439 w 512445"/>
              <a:gd name="T99" fmla="*/ 107954 h 119379"/>
              <a:gd name="T100" fmla="*/ 481187 w 512445"/>
              <a:gd name="T101" fmla="*/ 33409 h 119379"/>
              <a:gd name="T102" fmla="*/ 462015 w 512445"/>
              <a:gd name="T103" fmla="*/ 43433 h 119379"/>
              <a:gd name="T104" fmla="*/ 463174 w 512445"/>
              <a:gd name="T105" fmla="*/ 71246 h 119379"/>
              <a:gd name="T106" fmla="*/ 497951 w 512445"/>
              <a:gd name="T107" fmla="*/ 92333 h 119379"/>
              <a:gd name="T108" fmla="*/ 509259 w 512445"/>
              <a:gd name="T109" fmla="*/ 105799 h 119379"/>
              <a:gd name="T110" fmla="*/ 510265 w 512445"/>
              <a:gd name="T111" fmla="*/ 86486 h 119379"/>
              <a:gd name="T112" fmla="*/ 501121 w 512445"/>
              <a:gd name="T113" fmla="*/ 76580 h 119379"/>
              <a:gd name="T114" fmla="*/ 485637 w 512445"/>
              <a:gd name="T115" fmla="*/ 69722 h 119379"/>
              <a:gd name="T116" fmla="*/ 475609 w 512445"/>
              <a:gd name="T117" fmla="*/ 64769 h 119379"/>
              <a:gd name="T118" fmla="*/ 471037 w 512445"/>
              <a:gd name="T119" fmla="*/ 57793 h 119379"/>
              <a:gd name="T120" fmla="*/ 502523 w 512445"/>
              <a:gd name="T121" fmla="*/ 34171 h 119379"/>
              <a:gd name="T122" fmla="*/ 508253 w 512445"/>
              <a:gd name="T123" fmla="*/ 49910 h 119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2445" h="119379">
                <a:moveTo>
                  <a:pt x="0" y="96524"/>
                </a:moveTo>
                <a:lnTo>
                  <a:pt x="0" y="112526"/>
                </a:lnTo>
                <a:lnTo>
                  <a:pt x="1523" y="113537"/>
                </a:lnTo>
                <a:lnTo>
                  <a:pt x="16763" y="117860"/>
                </a:lnTo>
                <a:lnTo>
                  <a:pt x="19415" y="118372"/>
                </a:lnTo>
                <a:lnTo>
                  <a:pt x="24871" y="118871"/>
                </a:lnTo>
                <a:lnTo>
                  <a:pt x="27035" y="119134"/>
                </a:lnTo>
                <a:lnTo>
                  <a:pt x="34411" y="119134"/>
                </a:lnTo>
                <a:lnTo>
                  <a:pt x="63882" y="106942"/>
                </a:lnTo>
                <a:lnTo>
                  <a:pt x="28559" y="106942"/>
                </a:lnTo>
                <a:lnTo>
                  <a:pt x="25907" y="106679"/>
                </a:lnTo>
                <a:lnTo>
                  <a:pt x="23103" y="106180"/>
                </a:lnTo>
                <a:lnTo>
                  <a:pt x="20299" y="105799"/>
                </a:lnTo>
                <a:lnTo>
                  <a:pt x="17404" y="105037"/>
                </a:lnTo>
                <a:lnTo>
                  <a:pt x="1889" y="98179"/>
                </a:lnTo>
                <a:lnTo>
                  <a:pt x="0" y="96524"/>
                </a:lnTo>
                <a:close/>
              </a:path>
              <a:path w="512445" h="119379">
                <a:moveTo>
                  <a:pt x="51541" y="0"/>
                </a:moveTo>
                <a:lnTo>
                  <a:pt x="35295" y="0"/>
                </a:lnTo>
                <a:lnTo>
                  <a:pt x="30358" y="643"/>
                </a:lnTo>
                <a:lnTo>
                  <a:pt x="25511" y="1786"/>
                </a:lnTo>
                <a:lnTo>
                  <a:pt x="20817" y="3047"/>
                </a:lnTo>
                <a:lnTo>
                  <a:pt x="16489" y="4952"/>
                </a:lnTo>
                <a:lnTo>
                  <a:pt x="12679" y="7501"/>
                </a:lnTo>
                <a:lnTo>
                  <a:pt x="9022" y="9905"/>
                </a:lnTo>
                <a:lnTo>
                  <a:pt x="5974" y="13216"/>
                </a:lnTo>
                <a:lnTo>
                  <a:pt x="3688" y="17026"/>
                </a:lnTo>
                <a:lnTo>
                  <a:pt x="1402" y="20954"/>
                </a:lnTo>
                <a:lnTo>
                  <a:pt x="243" y="25526"/>
                </a:lnTo>
                <a:lnTo>
                  <a:pt x="243" y="35051"/>
                </a:lnTo>
                <a:lnTo>
                  <a:pt x="17525" y="57412"/>
                </a:lnTo>
                <a:lnTo>
                  <a:pt x="21061" y="59567"/>
                </a:lnTo>
                <a:lnTo>
                  <a:pt x="24749" y="61603"/>
                </a:lnTo>
                <a:lnTo>
                  <a:pt x="32644" y="65531"/>
                </a:lnTo>
                <a:lnTo>
                  <a:pt x="36179" y="67436"/>
                </a:lnTo>
                <a:lnTo>
                  <a:pt x="55747" y="85856"/>
                </a:lnTo>
                <a:lnTo>
                  <a:pt x="55747" y="94750"/>
                </a:lnTo>
                <a:lnTo>
                  <a:pt x="53705" y="99191"/>
                </a:lnTo>
                <a:lnTo>
                  <a:pt x="49651" y="102370"/>
                </a:lnTo>
                <a:lnTo>
                  <a:pt x="45445" y="105418"/>
                </a:lnTo>
                <a:lnTo>
                  <a:pt x="39227" y="106942"/>
                </a:lnTo>
                <a:lnTo>
                  <a:pt x="63882" y="106942"/>
                </a:lnTo>
                <a:lnTo>
                  <a:pt x="64373" y="106430"/>
                </a:lnTo>
                <a:lnTo>
                  <a:pt x="66537" y="102488"/>
                </a:lnTo>
                <a:lnTo>
                  <a:pt x="68823" y="98560"/>
                </a:lnTo>
                <a:lnTo>
                  <a:pt x="69829" y="93725"/>
                </a:lnTo>
                <a:lnTo>
                  <a:pt x="69829" y="83819"/>
                </a:lnTo>
                <a:lnTo>
                  <a:pt x="60838" y="67568"/>
                </a:lnTo>
                <a:lnTo>
                  <a:pt x="58033" y="64769"/>
                </a:lnTo>
                <a:lnTo>
                  <a:pt x="35295" y="51697"/>
                </a:lnTo>
                <a:lnTo>
                  <a:pt x="31729" y="49910"/>
                </a:lnTo>
                <a:lnTo>
                  <a:pt x="28681" y="48137"/>
                </a:lnTo>
                <a:lnTo>
                  <a:pt x="25633" y="46481"/>
                </a:lnTo>
                <a:lnTo>
                  <a:pt x="22981" y="44839"/>
                </a:lnTo>
                <a:lnTo>
                  <a:pt x="18653" y="41279"/>
                </a:lnTo>
                <a:lnTo>
                  <a:pt x="17129" y="39374"/>
                </a:lnTo>
                <a:lnTo>
                  <a:pt x="16001" y="37219"/>
                </a:lnTo>
                <a:lnTo>
                  <a:pt x="14843" y="35051"/>
                </a:lnTo>
                <a:lnTo>
                  <a:pt x="14356" y="32516"/>
                </a:lnTo>
                <a:lnTo>
                  <a:pt x="14356" y="26420"/>
                </a:lnTo>
                <a:lnTo>
                  <a:pt x="35935" y="12191"/>
                </a:lnTo>
                <a:lnTo>
                  <a:pt x="65013" y="12191"/>
                </a:lnTo>
                <a:lnTo>
                  <a:pt x="65013" y="4072"/>
                </a:lnTo>
                <a:lnTo>
                  <a:pt x="59801" y="1274"/>
                </a:lnTo>
                <a:lnTo>
                  <a:pt x="51541" y="0"/>
                </a:lnTo>
                <a:close/>
              </a:path>
              <a:path w="512445" h="119379">
                <a:moveTo>
                  <a:pt x="65013" y="12191"/>
                </a:moveTo>
                <a:lnTo>
                  <a:pt x="35935" y="12191"/>
                </a:lnTo>
                <a:lnTo>
                  <a:pt x="40851" y="12219"/>
                </a:lnTo>
                <a:lnTo>
                  <a:pt x="54229" y="14168"/>
                </a:lnTo>
                <a:lnTo>
                  <a:pt x="65013" y="19312"/>
                </a:lnTo>
                <a:lnTo>
                  <a:pt x="65013" y="12191"/>
                </a:lnTo>
                <a:close/>
              </a:path>
              <a:path w="512445" h="119379">
                <a:moveTo>
                  <a:pt x="112830" y="34399"/>
                </a:moveTo>
                <a:lnTo>
                  <a:pt x="102331" y="40266"/>
                </a:lnTo>
                <a:lnTo>
                  <a:pt x="90646" y="52152"/>
                </a:lnTo>
                <a:lnTo>
                  <a:pt x="86373" y="63754"/>
                </a:lnTo>
                <a:lnTo>
                  <a:pt x="84968" y="78152"/>
                </a:lnTo>
                <a:lnTo>
                  <a:pt x="86542" y="90146"/>
                </a:lnTo>
                <a:lnTo>
                  <a:pt x="91416" y="101409"/>
                </a:lnTo>
                <a:lnTo>
                  <a:pt x="100713" y="112985"/>
                </a:lnTo>
                <a:lnTo>
                  <a:pt x="111714" y="117548"/>
                </a:lnTo>
                <a:lnTo>
                  <a:pt x="127394" y="118961"/>
                </a:lnTo>
                <a:lnTo>
                  <a:pt x="140469" y="116525"/>
                </a:lnTo>
                <a:lnTo>
                  <a:pt x="150997" y="111251"/>
                </a:lnTo>
                <a:lnTo>
                  <a:pt x="150563" y="107954"/>
                </a:lnTo>
                <a:lnTo>
                  <a:pt x="117226" y="107954"/>
                </a:lnTo>
                <a:lnTo>
                  <a:pt x="110733" y="105536"/>
                </a:lnTo>
                <a:lnTo>
                  <a:pt x="101224" y="95512"/>
                </a:lnTo>
                <a:lnTo>
                  <a:pt x="98785" y="88391"/>
                </a:lnTo>
                <a:lnTo>
                  <a:pt x="98541" y="79247"/>
                </a:lnTo>
                <a:lnTo>
                  <a:pt x="156697" y="79247"/>
                </a:lnTo>
                <a:lnTo>
                  <a:pt x="155987" y="68080"/>
                </a:lnTo>
                <a:lnTo>
                  <a:pt x="98663" y="68080"/>
                </a:lnTo>
                <a:lnTo>
                  <a:pt x="99700" y="60959"/>
                </a:lnTo>
                <a:lnTo>
                  <a:pt x="102473" y="55126"/>
                </a:lnTo>
                <a:lnTo>
                  <a:pt x="111130" y="46232"/>
                </a:lnTo>
                <a:lnTo>
                  <a:pt x="116311" y="44077"/>
                </a:lnTo>
                <a:lnTo>
                  <a:pt x="146330" y="44077"/>
                </a:lnTo>
                <a:lnTo>
                  <a:pt x="141287" y="37899"/>
                </a:lnTo>
                <a:lnTo>
                  <a:pt x="130244" y="34571"/>
                </a:lnTo>
                <a:lnTo>
                  <a:pt x="112830" y="34399"/>
                </a:lnTo>
                <a:close/>
              </a:path>
              <a:path w="512445" h="119379">
                <a:moveTo>
                  <a:pt x="149507" y="99938"/>
                </a:moveTo>
                <a:lnTo>
                  <a:pt x="137993" y="105950"/>
                </a:lnTo>
                <a:lnTo>
                  <a:pt x="125455" y="107954"/>
                </a:lnTo>
                <a:lnTo>
                  <a:pt x="150563" y="107954"/>
                </a:lnTo>
                <a:lnTo>
                  <a:pt x="149507" y="99938"/>
                </a:lnTo>
                <a:close/>
              </a:path>
              <a:path w="512445" h="119379">
                <a:moveTo>
                  <a:pt x="146330" y="44077"/>
                </a:moveTo>
                <a:lnTo>
                  <a:pt x="129021" y="44077"/>
                </a:lnTo>
                <a:lnTo>
                  <a:pt x="134111" y="46100"/>
                </a:lnTo>
                <a:lnTo>
                  <a:pt x="137647" y="50423"/>
                </a:lnTo>
                <a:lnTo>
                  <a:pt x="141335" y="54614"/>
                </a:lnTo>
                <a:lnTo>
                  <a:pt x="143134" y="60460"/>
                </a:lnTo>
                <a:lnTo>
                  <a:pt x="143134" y="68080"/>
                </a:lnTo>
                <a:lnTo>
                  <a:pt x="155987" y="68080"/>
                </a:lnTo>
                <a:lnTo>
                  <a:pt x="155528" y="60863"/>
                </a:lnTo>
                <a:lnTo>
                  <a:pt x="150903" y="49679"/>
                </a:lnTo>
                <a:lnTo>
                  <a:pt x="146330" y="44077"/>
                </a:lnTo>
                <a:close/>
              </a:path>
              <a:path w="512445" h="119379">
                <a:moveTo>
                  <a:pt x="189097" y="34802"/>
                </a:moveTo>
                <a:lnTo>
                  <a:pt x="175900" y="34802"/>
                </a:lnTo>
                <a:lnTo>
                  <a:pt x="175900" y="117098"/>
                </a:lnTo>
                <a:lnTo>
                  <a:pt x="189097" y="117098"/>
                </a:lnTo>
                <a:lnTo>
                  <a:pt x="189097" y="66044"/>
                </a:lnTo>
                <a:lnTo>
                  <a:pt x="190987" y="58805"/>
                </a:lnTo>
                <a:lnTo>
                  <a:pt x="194675" y="53471"/>
                </a:lnTo>
                <a:lnTo>
                  <a:pt x="195857" y="51815"/>
                </a:lnTo>
                <a:lnTo>
                  <a:pt x="189097" y="51815"/>
                </a:lnTo>
                <a:lnTo>
                  <a:pt x="189097" y="34802"/>
                </a:lnTo>
                <a:close/>
              </a:path>
              <a:path w="512445" h="119379">
                <a:moveTo>
                  <a:pt x="214365" y="33409"/>
                </a:moveTo>
                <a:lnTo>
                  <a:pt x="206105" y="33409"/>
                </a:lnTo>
                <a:lnTo>
                  <a:pt x="201808" y="35051"/>
                </a:lnTo>
                <a:lnTo>
                  <a:pt x="197998" y="38231"/>
                </a:lnTo>
                <a:lnTo>
                  <a:pt x="194188" y="41528"/>
                </a:lnTo>
                <a:lnTo>
                  <a:pt x="191261" y="45982"/>
                </a:lnTo>
                <a:lnTo>
                  <a:pt x="189341" y="51815"/>
                </a:lnTo>
                <a:lnTo>
                  <a:pt x="195857" y="51815"/>
                </a:lnTo>
                <a:lnTo>
                  <a:pt x="198485" y="48137"/>
                </a:lnTo>
                <a:lnTo>
                  <a:pt x="203179" y="45601"/>
                </a:lnTo>
                <a:lnTo>
                  <a:pt x="218815" y="45601"/>
                </a:lnTo>
                <a:lnTo>
                  <a:pt x="218815" y="34552"/>
                </a:lnTo>
                <a:lnTo>
                  <a:pt x="217048" y="33790"/>
                </a:lnTo>
                <a:lnTo>
                  <a:pt x="214365" y="33409"/>
                </a:lnTo>
                <a:close/>
              </a:path>
              <a:path w="512445" h="119379">
                <a:moveTo>
                  <a:pt x="218815" y="45601"/>
                </a:moveTo>
                <a:lnTo>
                  <a:pt x="213238" y="45601"/>
                </a:lnTo>
                <a:lnTo>
                  <a:pt x="216529" y="46481"/>
                </a:lnTo>
                <a:lnTo>
                  <a:pt x="218815" y="48137"/>
                </a:lnTo>
                <a:lnTo>
                  <a:pt x="218815" y="45601"/>
                </a:lnTo>
                <a:close/>
              </a:path>
              <a:path w="512445" h="119379">
                <a:moveTo>
                  <a:pt x="242194" y="34802"/>
                </a:moveTo>
                <a:lnTo>
                  <a:pt x="227716" y="34802"/>
                </a:lnTo>
                <a:lnTo>
                  <a:pt x="258805" y="117098"/>
                </a:lnTo>
                <a:lnTo>
                  <a:pt x="271759" y="117098"/>
                </a:lnTo>
                <a:lnTo>
                  <a:pt x="276106" y="106180"/>
                </a:lnTo>
                <a:lnTo>
                  <a:pt x="265937" y="106180"/>
                </a:lnTo>
                <a:lnTo>
                  <a:pt x="265541" y="102869"/>
                </a:lnTo>
                <a:lnTo>
                  <a:pt x="264535" y="99059"/>
                </a:lnTo>
                <a:lnTo>
                  <a:pt x="263011" y="94619"/>
                </a:lnTo>
                <a:lnTo>
                  <a:pt x="242194" y="34802"/>
                </a:lnTo>
                <a:close/>
              </a:path>
              <a:path w="512445" h="119379">
                <a:moveTo>
                  <a:pt x="304525" y="34802"/>
                </a:moveTo>
                <a:lnTo>
                  <a:pt x="290687" y="34802"/>
                </a:lnTo>
                <a:lnTo>
                  <a:pt x="268864" y="95000"/>
                </a:lnTo>
                <a:lnTo>
                  <a:pt x="267583" y="98297"/>
                </a:lnTo>
                <a:lnTo>
                  <a:pt x="266821" y="101989"/>
                </a:lnTo>
                <a:lnTo>
                  <a:pt x="266181" y="106180"/>
                </a:lnTo>
                <a:lnTo>
                  <a:pt x="276106" y="106180"/>
                </a:lnTo>
                <a:lnTo>
                  <a:pt x="304525" y="34802"/>
                </a:lnTo>
                <a:close/>
              </a:path>
              <a:path w="512445" h="119379">
                <a:moveTo>
                  <a:pt x="339906" y="34399"/>
                </a:moveTo>
                <a:lnTo>
                  <a:pt x="329407" y="40266"/>
                </a:lnTo>
                <a:lnTo>
                  <a:pt x="317722" y="52152"/>
                </a:lnTo>
                <a:lnTo>
                  <a:pt x="313449" y="63754"/>
                </a:lnTo>
                <a:lnTo>
                  <a:pt x="312044" y="78152"/>
                </a:lnTo>
                <a:lnTo>
                  <a:pt x="313618" y="90146"/>
                </a:lnTo>
                <a:lnTo>
                  <a:pt x="318492" y="101409"/>
                </a:lnTo>
                <a:lnTo>
                  <a:pt x="327789" y="112985"/>
                </a:lnTo>
                <a:lnTo>
                  <a:pt x="338790" y="117548"/>
                </a:lnTo>
                <a:lnTo>
                  <a:pt x="354470" y="118961"/>
                </a:lnTo>
                <a:lnTo>
                  <a:pt x="367545" y="116525"/>
                </a:lnTo>
                <a:lnTo>
                  <a:pt x="378073" y="111251"/>
                </a:lnTo>
                <a:lnTo>
                  <a:pt x="377639" y="107954"/>
                </a:lnTo>
                <a:lnTo>
                  <a:pt x="344302" y="107954"/>
                </a:lnTo>
                <a:lnTo>
                  <a:pt x="337809" y="105536"/>
                </a:lnTo>
                <a:lnTo>
                  <a:pt x="328300" y="95512"/>
                </a:lnTo>
                <a:lnTo>
                  <a:pt x="325861" y="88391"/>
                </a:lnTo>
                <a:lnTo>
                  <a:pt x="325617" y="79247"/>
                </a:lnTo>
                <a:lnTo>
                  <a:pt x="383773" y="79247"/>
                </a:lnTo>
                <a:lnTo>
                  <a:pt x="383063" y="68080"/>
                </a:lnTo>
                <a:lnTo>
                  <a:pt x="325739" y="68080"/>
                </a:lnTo>
                <a:lnTo>
                  <a:pt x="326776" y="60959"/>
                </a:lnTo>
                <a:lnTo>
                  <a:pt x="329549" y="55126"/>
                </a:lnTo>
                <a:lnTo>
                  <a:pt x="338206" y="46232"/>
                </a:lnTo>
                <a:lnTo>
                  <a:pt x="343387" y="44077"/>
                </a:lnTo>
                <a:lnTo>
                  <a:pt x="373406" y="44077"/>
                </a:lnTo>
                <a:lnTo>
                  <a:pt x="368363" y="37899"/>
                </a:lnTo>
                <a:lnTo>
                  <a:pt x="357320" y="34571"/>
                </a:lnTo>
                <a:lnTo>
                  <a:pt x="339906" y="34399"/>
                </a:lnTo>
                <a:close/>
              </a:path>
              <a:path w="512445" h="119379">
                <a:moveTo>
                  <a:pt x="376583" y="99938"/>
                </a:moveTo>
                <a:lnTo>
                  <a:pt x="365069" y="105950"/>
                </a:lnTo>
                <a:lnTo>
                  <a:pt x="352531" y="107954"/>
                </a:lnTo>
                <a:lnTo>
                  <a:pt x="377639" y="107954"/>
                </a:lnTo>
                <a:lnTo>
                  <a:pt x="376583" y="99938"/>
                </a:lnTo>
                <a:close/>
              </a:path>
              <a:path w="512445" h="119379">
                <a:moveTo>
                  <a:pt x="373406" y="44077"/>
                </a:moveTo>
                <a:lnTo>
                  <a:pt x="356097" y="44077"/>
                </a:lnTo>
                <a:lnTo>
                  <a:pt x="361187" y="46100"/>
                </a:lnTo>
                <a:lnTo>
                  <a:pt x="364723" y="50423"/>
                </a:lnTo>
                <a:lnTo>
                  <a:pt x="368411" y="54614"/>
                </a:lnTo>
                <a:lnTo>
                  <a:pt x="370210" y="60460"/>
                </a:lnTo>
                <a:lnTo>
                  <a:pt x="370210" y="68080"/>
                </a:lnTo>
                <a:lnTo>
                  <a:pt x="383063" y="68080"/>
                </a:lnTo>
                <a:lnTo>
                  <a:pt x="382604" y="60863"/>
                </a:lnTo>
                <a:lnTo>
                  <a:pt x="377979" y="49679"/>
                </a:lnTo>
                <a:lnTo>
                  <a:pt x="373406" y="44077"/>
                </a:lnTo>
                <a:close/>
              </a:path>
              <a:path w="512445" h="119379">
                <a:moveTo>
                  <a:pt x="416173" y="34802"/>
                </a:moveTo>
                <a:lnTo>
                  <a:pt x="402976" y="34802"/>
                </a:lnTo>
                <a:lnTo>
                  <a:pt x="402976" y="117098"/>
                </a:lnTo>
                <a:lnTo>
                  <a:pt x="416173" y="117098"/>
                </a:lnTo>
                <a:lnTo>
                  <a:pt x="416173" y="66044"/>
                </a:lnTo>
                <a:lnTo>
                  <a:pt x="418063" y="58805"/>
                </a:lnTo>
                <a:lnTo>
                  <a:pt x="421751" y="53471"/>
                </a:lnTo>
                <a:lnTo>
                  <a:pt x="422933" y="51815"/>
                </a:lnTo>
                <a:lnTo>
                  <a:pt x="416173" y="51815"/>
                </a:lnTo>
                <a:lnTo>
                  <a:pt x="416173" y="34802"/>
                </a:lnTo>
                <a:close/>
              </a:path>
              <a:path w="512445" h="119379">
                <a:moveTo>
                  <a:pt x="441441" y="33409"/>
                </a:moveTo>
                <a:lnTo>
                  <a:pt x="433181" y="33409"/>
                </a:lnTo>
                <a:lnTo>
                  <a:pt x="428884" y="35051"/>
                </a:lnTo>
                <a:lnTo>
                  <a:pt x="425074" y="38231"/>
                </a:lnTo>
                <a:lnTo>
                  <a:pt x="421264" y="41528"/>
                </a:lnTo>
                <a:lnTo>
                  <a:pt x="418337" y="45982"/>
                </a:lnTo>
                <a:lnTo>
                  <a:pt x="416417" y="51815"/>
                </a:lnTo>
                <a:lnTo>
                  <a:pt x="422933" y="51815"/>
                </a:lnTo>
                <a:lnTo>
                  <a:pt x="425561" y="48137"/>
                </a:lnTo>
                <a:lnTo>
                  <a:pt x="430255" y="45601"/>
                </a:lnTo>
                <a:lnTo>
                  <a:pt x="445891" y="45601"/>
                </a:lnTo>
                <a:lnTo>
                  <a:pt x="445891" y="34552"/>
                </a:lnTo>
                <a:lnTo>
                  <a:pt x="444124" y="33790"/>
                </a:lnTo>
                <a:lnTo>
                  <a:pt x="441441" y="33409"/>
                </a:lnTo>
                <a:close/>
              </a:path>
              <a:path w="512445" h="119379">
                <a:moveTo>
                  <a:pt x="445891" y="45601"/>
                </a:moveTo>
                <a:lnTo>
                  <a:pt x="440314" y="45601"/>
                </a:lnTo>
                <a:lnTo>
                  <a:pt x="443605" y="46481"/>
                </a:lnTo>
                <a:lnTo>
                  <a:pt x="445891" y="48137"/>
                </a:lnTo>
                <a:lnTo>
                  <a:pt x="445891" y="45601"/>
                </a:lnTo>
                <a:close/>
              </a:path>
              <a:path w="512445" h="119379">
                <a:moveTo>
                  <a:pt x="457443" y="100084"/>
                </a:moveTo>
                <a:lnTo>
                  <a:pt x="457443" y="114181"/>
                </a:lnTo>
                <a:lnTo>
                  <a:pt x="463661" y="117479"/>
                </a:lnTo>
                <a:lnTo>
                  <a:pt x="470915" y="119134"/>
                </a:lnTo>
                <a:lnTo>
                  <a:pt x="483748" y="119134"/>
                </a:lnTo>
                <a:lnTo>
                  <a:pt x="487801" y="118622"/>
                </a:lnTo>
                <a:lnTo>
                  <a:pt x="491733" y="117610"/>
                </a:lnTo>
                <a:lnTo>
                  <a:pt x="495665" y="116717"/>
                </a:lnTo>
                <a:lnTo>
                  <a:pt x="499109" y="115193"/>
                </a:lnTo>
                <a:lnTo>
                  <a:pt x="502157" y="113156"/>
                </a:lnTo>
                <a:lnTo>
                  <a:pt x="505084" y="111251"/>
                </a:lnTo>
                <a:lnTo>
                  <a:pt x="507491" y="108716"/>
                </a:lnTo>
                <a:lnTo>
                  <a:pt x="507953" y="107954"/>
                </a:lnTo>
                <a:lnTo>
                  <a:pt x="472439" y="107954"/>
                </a:lnTo>
                <a:lnTo>
                  <a:pt x="464545" y="105287"/>
                </a:lnTo>
                <a:lnTo>
                  <a:pt x="457443" y="100084"/>
                </a:lnTo>
                <a:close/>
              </a:path>
              <a:path w="512445" h="119379">
                <a:moveTo>
                  <a:pt x="496183" y="32897"/>
                </a:moveTo>
                <a:lnTo>
                  <a:pt x="484997" y="32897"/>
                </a:lnTo>
                <a:lnTo>
                  <a:pt x="481187" y="33409"/>
                </a:lnTo>
                <a:lnTo>
                  <a:pt x="473567" y="35432"/>
                </a:lnTo>
                <a:lnTo>
                  <a:pt x="470275" y="36956"/>
                </a:lnTo>
                <a:lnTo>
                  <a:pt x="467349" y="38993"/>
                </a:lnTo>
                <a:lnTo>
                  <a:pt x="464301" y="41029"/>
                </a:lnTo>
                <a:lnTo>
                  <a:pt x="462015" y="43433"/>
                </a:lnTo>
                <a:lnTo>
                  <a:pt x="460247" y="46481"/>
                </a:lnTo>
                <a:lnTo>
                  <a:pt x="458449" y="49411"/>
                </a:lnTo>
                <a:lnTo>
                  <a:pt x="457565" y="52840"/>
                </a:lnTo>
                <a:lnTo>
                  <a:pt x="457565" y="59816"/>
                </a:lnTo>
                <a:lnTo>
                  <a:pt x="463174" y="71246"/>
                </a:lnTo>
                <a:lnTo>
                  <a:pt x="464941" y="73151"/>
                </a:lnTo>
                <a:lnTo>
                  <a:pt x="482345" y="81665"/>
                </a:lnTo>
                <a:lnTo>
                  <a:pt x="484753" y="82676"/>
                </a:lnTo>
                <a:lnTo>
                  <a:pt x="496945" y="90809"/>
                </a:lnTo>
                <a:lnTo>
                  <a:pt x="497951" y="92333"/>
                </a:lnTo>
                <a:lnTo>
                  <a:pt x="498469" y="94238"/>
                </a:lnTo>
                <a:lnTo>
                  <a:pt x="498469" y="104144"/>
                </a:lnTo>
                <a:lnTo>
                  <a:pt x="492617" y="107954"/>
                </a:lnTo>
                <a:lnTo>
                  <a:pt x="507953" y="107954"/>
                </a:lnTo>
                <a:lnTo>
                  <a:pt x="509259" y="105799"/>
                </a:lnTo>
                <a:lnTo>
                  <a:pt x="511027" y="102751"/>
                </a:lnTo>
                <a:lnTo>
                  <a:pt x="511942" y="99191"/>
                </a:lnTo>
                <a:lnTo>
                  <a:pt x="511942" y="91820"/>
                </a:lnTo>
                <a:lnTo>
                  <a:pt x="511423" y="88904"/>
                </a:lnTo>
                <a:lnTo>
                  <a:pt x="510265" y="86486"/>
                </a:lnTo>
                <a:lnTo>
                  <a:pt x="509259" y="84082"/>
                </a:lnTo>
                <a:lnTo>
                  <a:pt x="507613" y="82046"/>
                </a:lnTo>
                <a:lnTo>
                  <a:pt x="505571" y="80141"/>
                </a:lnTo>
                <a:lnTo>
                  <a:pt x="503560" y="78236"/>
                </a:lnTo>
                <a:lnTo>
                  <a:pt x="501121" y="76580"/>
                </a:lnTo>
                <a:lnTo>
                  <a:pt x="498226" y="75188"/>
                </a:lnTo>
                <a:lnTo>
                  <a:pt x="495299" y="73664"/>
                </a:lnTo>
                <a:lnTo>
                  <a:pt x="492130" y="72271"/>
                </a:lnTo>
                <a:lnTo>
                  <a:pt x="488441" y="70865"/>
                </a:lnTo>
                <a:lnTo>
                  <a:pt x="485637" y="69722"/>
                </a:lnTo>
                <a:lnTo>
                  <a:pt x="483229" y="68842"/>
                </a:lnTo>
                <a:lnTo>
                  <a:pt x="481065" y="67817"/>
                </a:lnTo>
                <a:lnTo>
                  <a:pt x="479023" y="66937"/>
                </a:lnTo>
                <a:lnTo>
                  <a:pt x="477133" y="65912"/>
                </a:lnTo>
                <a:lnTo>
                  <a:pt x="475609" y="64769"/>
                </a:lnTo>
                <a:lnTo>
                  <a:pt x="474207" y="63758"/>
                </a:lnTo>
                <a:lnTo>
                  <a:pt x="473080" y="62365"/>
                </a:lnTo>
                <a:lnTo>
                  <a:pt x="472165" y="60959"/>
                </a:lnTo>
                <a:lnTo>
                  <a:pt x="471403" y="59567"/>
                </a:lnTo>
                <a:lnTo>
                  <a:pt x="471037" y="57793"/>
                </a:lnTo>
                <a:lnTo>
                  <a:pt x="471037" y="53852"/>
                </a:lnTo>
                <a:lnTo>
                  <a:pt x="484875" y="44077"/>
                </a:lnTo>
                <a:lnTo>
                  <a:pt x="508253" y="44077"/>
                </a:lnTo>
                <a:lnTo>
                  <a:pt x="508253" y="36575"/>
                </a:lnTo>
                <a:lnTo>
                  <a:pt x="502523" y="34171"/>
                </a:lnTo>
                <a:lnTo>
                  <a:pt x="496183" y="32897"/>
                </a:lnTo>
                <a:close/>
              </a:path>
              <a:path w="512445" h="119379">
                <a:moveTo>
                  <a:pt x="508253" y="44077"/>
                </a:moveTo>
                <a:lnTo>
                  <a:pt x="495178" y="44077"/>
                </a:lnTo>
                <a:lnTo>
                  <a:pt x="502157" y="45982"/>
                </a:lnTo>
                <a:lnTo>
                  <a:pt x="508253" y="49910"/>
                </a:lnTo>
                <a:lnTo>
                  <a:pt x="508253" y="44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4" name="object 56">
            <a:extLst>
              <a:ext uri="{FF2B5EF4-FFF2-40B4-BE49-F238E27FC236}">
                <a16:creationId xmlns:a16="http://schemas.microsoft.com/office/drawing/2014/main" id="{086C7A23-7256-4398-9397-6D38288B95F6}"/>
              </a:ext>
            </a:extLst>
          </p:cNvPr>
          <p:cNvSpPr>
            <a:spLocks/>
          </p:cNvSpPr>
          <p:nvPr/>
        </p:nvSpPr>
        <p:spPr bwMode="auto">
          <a:xfrm>
            <a:off x="9301163" y="5949950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5" name="object 57">
            <a:extLst>
              <a:ext uri="{FF2B5EF4-FFF2-40B4-BE49-F238E27FC236}">
                <a16:creationId xmlns:a16="http://schemas.microsoft.com/office/drawing/2014/main" id="{6E356B6E-FBDE-4250-A1A6-06B81CE470ED}"/>
              </a:ext>
            </a:extLst>
          </p:cNvPr>
          <p:cNvSpPr>
            <a:spLocks/>
          </p:cNvSpPr>
          <p:nvPr/>
        </p:nvSpPr>
        <p:spPr bwMode="auto">
          <a:xfrm>
            <a:off x="9709150" y="6080125"/>
            <a:ext cx="822325" cy="158750"/>
          </a:xfrm>
          <a:custGeom>
            <a:avLst/>
            <a:gdLst>
              <a:gd name="T0" fmla="*/ 13197 w 821690"/>
              <a:gd name="T1" fmla="*/ 25206 h 160020"/>
              <a:gd name="T2" fmla="*/ 14234 w 821690"/>
              <a:gd name="T3" fmla="*/ 25264 h 160020"/>
              <a:gd name="T4" fmla="*/ 79888 w 821690"/>
              <a:gd name="T5" fmla="*/ 104717 h 160020"/>
              <a:gd name="T6" fmla="*/ 79369 w 821690"/>
              <a:gd name="T7" fmla="*/ 95740 h 160020"/>
              <a:gd name="T8" fmla="*/ 133468 w 821690"/>
              <a:gd name="T9" fmla="*/ 44949 h 160020"/>
              <a:gd name="T10" fmla="*/ 131812 w 821690"/>
              <a:gd name="T11" fmla="*/ 117682 h 160020"/>
              <a:gd name="T12" fmla="*/ 148346 w 821690"/>
              <a:gd name="T13" fmla="*/ 112681 h 160020"/>
              <a:gd name="T14" fmla="*/ 187817 w 821690"/>
              <a:gd name="T15" fmla="*/ 83987 h 160020"/>
              <a:gd name="T16" fmla="*/ 147431 w 821690"/>
              <a:gd name="T17" fmla="*/ 48697 h 160020"/>
              <a:gd name="T18" fmla="*/ 169109 w 821690"/>
              <a:gd name="T19" fmla="*/ 110672 h 160020"/>
              <a:gd name="T20" fmla="*/ 165232 w 821690"/>
              <a:gd name="T21" fmla="*/ 50828 h 160020"/>
              <a:gd name="T22" fmla="*/ 186651 w 821690"/>
              <a:gd name="T23" fmla="*/ 65597 h 160020"/>
              <a:gd name="T24" fmla="*/ 219253 w 821690"/>
              <a:gd name="T25" fmla="*/ 119917 h 160020"/>
              <a:gd name="T26" fmla="*/ 232288 w 821690"/>
              <a:gd name="T27" fmla="*/ 112513 h 160020"/>
              <a:gd name="T28" fmla="*/ 245242 w 821690"/>
              <a:gd name="T29" fmla="*/ 109788 h 160020"/>
              <a:gd name="T30" fmla="*/ 197114 w 821690"/>
              <a:gd name="T31" fmla="*/ 39541 h 160020"/>
              <a:gd name="T32" fmla="*/ 211195 w 821690"/>
              <a:gd name="T33" fmla="*/ 39541 h 160020"/>
              <a:gd name="T34" fmla="*/ 290078 w 821690"/>
              <a:gd name="T35" fmla="*/ 121837 h 160020"/>
              <a:gd name="T36" fmla="*/ 265816 w 821690"/>
              <a:gd name="T37" fmla="*/ 39541 h 160020"/>
              <a:gd name="T38" fmla="*/ 328665 w 821690"/>
              <a:gd name="T39" fmla="*/ 121837 h 160020"/>
              <a:gd name="T40" fmla="*/ 334121 w 821690"/>
              <a:gd name="T41" fmla="*/ 101583 h 160020"/>
              <a:gd name="T42" fmla="*/ 336041 w 821690"/>
              <a:gd name="T43" fmla="*/ 106896 h 160020"/>
              <a:gd name="T44" fmla="*/ 285993 w 821690"/>
              <a:gd name="T45" fmla="*/ 101263 h 160020"/>
              <a:gd name="T46" fmla="*/ 309493 w 821690"/>
              <a:gd name="T47" fmla="*/ 59710 h 160020"/>
              <a:gd name="T48" fmla="*/ 378019 w 821690"/>
              <a:gd name="T49" fmla="*/ 75382 h 160020"/>
              <a:gd name="T50" fmla="*/ 427211 w 821690"/>
              <a:gd name="T51" fmla="*/ 122623 h 160020"/>
              <a:gd name="T52" fmla="*/ 390143 w 821690"/>
              <a:gd name="T53" fmla="*/ 90927 h 160020"/>
              <a:gd name="T54" fmla="*/ 446469 w 821690"/>
              <a:gd name="T55" fmla="*/ 48697 h 160020"/>
              <a:gd name="T56" fmla="*/ 426079 w 821690"/>
              <a:gd name="T57" fmla="*/ 48697 h 160020"/>
              <a:gd name="T58" fmla="*/ 432694 w 821690"/>
              <a:gd name="T59" fmla="*/ 109920 h 160020"/>
              <a:gd name="T60" fmla="*/ 456743 w 821690"/>
              <a:gd name="T61" fmla="*/ 69258 h 160020"/>
              <a:gd name="T62" fmla="*/ 491489 w 821690"/>
              <a:gd name="T63" fmla="*/ 121837 h 160020"/>
              <a:gd name="T64" fmla="*/ 491489 w 821690"/>
              <a:gd name="T65" fmla="*/ 39541 h 160020"/>
              <a:gd name="T66" fmla="*/ 491733 w 821690"/>
              <a:gd name="T67" fmla="*/ 56497 h 160020"/>
              <a:gd name="T68" fmla="*/ 519440 w 821690"/>
              <a:gd name="T69" fmla="*/ 38480 h 160020"/>
              <a:gd name="T70" fmla="*/ 521207 w 821690"/>
              <a:gd name="T71" fmla="*/ 50234 h 160020"/>
              <a:gd name="T72" fmla="*/ 566306 w 821690"/>
              <a:gd name="T73" fmla="*/ 82295 h 160020"/>
              <a:gd name="T74" fmla="*/ 549645 w 821690"/>
              <a:gd name="T75" fmla="*/ 82295 h 160020"/>
              <a:gd name="T76" fmla="*/ 549645 w 821690"/>
              <a:gd name="T77" fmla="*/ 77236 h 160020"/>
              <a:gd name="T78" fmla="*/ 619262 w 821690"/>
              <a:gd name="T79" fmla="*/ 3989 h 160020"/>
              <a:gd name="T80" fmla="*/ 620908 w 821690"/>
              <a:gd name="T81" fmla="*/ 17836 h 160020"/>
              <a:gd name="T82" fmla="*/ 633862 w 821690"/>
              <a:gd name="T83" fmla="*/ 12478 h 160020"/>
              <a:gd name="T84" fmla="*/ 631697 w 821690"/>
              <a:gd name="T85" fmla="*/ 39541 h 160020"/>
              <a:gd name="T86" fmla="*/ 658124 w 821690"/>
              <a:gd name="T87" fmla="*/ 39541 h 160020"/>
              <a:gd name="T88" fmla="*/ 671321 w 821690"/>
              <a:gd name="T89" fmla="*/ 53208 h 160020"/>
              <a:gd name="T90" fmla="*/ 713231 w 821690"/>
              <a:gd name="T91" fmla="*/ 74904 h 160020"/>
              <a:gd name="T92" fmla="*/ 692295 w 821690"/>
              <a:gd name="T93" fmla="*/ 38156 h 160020"/>
              <a:gd name="T94" fmla="*/ 720075 w 821690"/>
              <a:gd name="T95" fmla="*/ 48697 h 160020"/>
              <a:gd name="T96" fmla="*/ 761912 w 821690"/>
              <a:gd name="T97" fmla="*/ 158388 h 160020"/>
              <a:gd name="T98" fmla="*/ 763732 w 821690"/>
              <a:gd name="T99" fmla="*/ 147074 h 160020"/>
              <a:gd name="T100" fmla="*/ 791457 w 821690"/>
              <a:gd name="T101" fmla="*/ 146823 h 160020"/>
              <a:gd name="T102" fmla="*/ 821314 w 821690"/>
              <a:gd name="T103" fmla="*/ 108015 h 160020"/>
              <a:gd name="T104" fmla="*/ 770971 w 821690"/>
              <a:gd name="T105" fmla="*/ 122097 h 160020"/>
              <a:gd name="T106" fmla="*/ 761116 w 821690"/>
              <a:gd name="T107" fmla="*/ 98941 h 160020"/>
              <a:gd name="T108" fmla="*/ 776843 w 821690"/>
              <a:gd name="T109" fmla="*/ 48697 h 160020"/>
              <a:gd name="T110" fmla="*/ 791596 w 821690"/>
              <a:gd name="T111" fmla="*/ 48697 h 160020"/>
              <a:gd name="T112" fmla="*/ 801105 w 821690"/>
              <a:gd name="T113" fmla="*/ 104799 h 160020"/>
              <a:gd name="T114" fmla="*/ 821314 w 821690"/>
              <a:gd name="T115" fmla="*/ 50959 h 160020"/>
              <a:gd name="T116" fmla="*/ 821314 w 821690"/>
              <a:gd name="T117" fmla="*/ 50959 h 160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1690" h="160020">
                <a:moveTo>
                  <a:pt x="17525" y="6586"/>
                </a:moveTo>
                <a:lnTo>
                  <a:pt x="0" y="6586"/>
                </a:lnTo>
                <a:lnTo>
                  <a:pt x="0" y="121837"/>
                </a:lnTo>
                <a:lnTo>
                  <a:pt x="13472" y="121837"/>
                </a:lnTo>
                <a:lnTo>
                  <a:pt x="13445" y="29980"/>
                </a:lnTo>
                <a:lnTo>
                  <a:pt x="13197" y="25206"/>
                </a:lnTo>
                <a:lnTo>
                  <a:pt x="12832" y="22741"/>
                </a:lnTo>
                <a:lnTo>
                  <a:pt x="27828" y="22741"/>
                </a:lnTo>
                <a:lnTo>
                  <a:pt x="17525" y="6586"/>
                </a:lnTo>
                <a:close/>
              </a:path>
              <a:path w="821690" h="160020">
                <a:moveTo>
                  <a:pt x="27828" y="22741"/>
                </a:moveTo>
                <a:lnTo>
                  <a:pt x="13319" y="22741"/>
                </a:lnTo>
                <a:lnTo>
                  <a:pt x="14234" y="25264"/>
                </a:lnTo>
                <a:lnTo>
                  <a:pt x="15483" y="27669"/>
                </a:lnTo>
                <a:lnTo>
                  <a:pt x="17007" y="29980"/>
                </a:lnTo>
                <a:lnTo>
                  <a:pt x="76321" y="121837"/>
                </a:lnTo>
                <a:lnTo>
                  <a:pt x="92842" y="121837"/>
                </a:lnTo>
                <a:lnTo>
                  <a:pt x="92842" y="104717"/>
                </a:lnTo>
                <a:lnTo>
                  <a:pt x="79888" y="104717"/>
                </a:lnTo>
                <a:lnTo>
                  <a:pt x="79126" y="103324"/>
                </a:lnTo>
                <a:lnTo>
                  <a:pt x="77602" y="100763"/>
                </a:lnTo>
                <a:lnTo>
                  <a:pt x="27828" y="22741"/>
                </a:lnTo>
                <a:close/>
              </a:path>
              <a:path w="821690" h="160020">
                <a:moveTo>
                  <a:pt x="92842" y="6586"/>
                </a:moveTo>
                <a:lnTo>
                  <a:pt x="79369" y="6586"/>
                </a:lnTo>
                <a:lnTo>
                  <a:pt x="79369" y="95740"/>
                </a:lnTo>
                <a:lnTo>
                  <a:pt x="79613" y="101394"/>
                </a:lnTo>
                <a:lnTo>
                  <a:pt x="80131" y="104717"/>
                </a:lnTo>
                <a:lnTo>
                  <a:pt x="92842" y="104717"/>
                </a:lnTo>
                <a:lnTo>
                  <a:pt x="92842" y="6586"/>
                </a:lnTo>
                <a:close/>
              </a:path>
              <a:path w="821690" h="160020">
                <a:moveTo>
                  <a:pt x="143973" y="39100"/>
                </a:moveTo>
                <a:lnTo>
                  <a:pt x="133468" y="44949"/>
                </a:lnTo>
                <a:lnTo>
                  <a:pt x="121787" y="56825"/>
                </a:lnTo>
                <a:lnTo>
                  <a:pt x="117498" y="68425"/>
                </a:lnTo>
                <a:lnTo>
                  <a:pt x="116088" y="82836"/>
                </a:lnTo>
                <a:lnTo>
                  <a:pt x="117662" y="94837"/>
                </a:lnTo>
                <a:lnTo>
                  <a:pt x="122531" y="106119"/>
                </a:lnTo>
                <a:lnTo>
                  <a:pt x="131812" y="117682"/>
                </a:lnTo>
                <a:lnTo>
                  <a:pt x="142818" y="122205"/>
                </a:lnTo>
                <a:lnTo>
                  <a:pt x="158511" y="123597"/>
                </a:lnTo>
                <a:lnTo>
                  <a:pt x="171588" y="121180"/>
                </a:lnTo>
                <a:lnTo>
                  <a:pt x="182117" y="115897"/>
                </a:lnTo>
                <a:lnTo>
                  <a:pt x="181690" y="112681"/>
                </a:lnTo>
                <a:lnTo>
                  <a:pt x="148346" y="112681"/>
                </a:lnTo>
                <a:lnTo>
                  <a:pt x="141853" y="110182"/>
                </a:lnTo>
                <a:lnTo>
                  <a:pt x="137038" y="105204"/>
                </a:lnTo>
                <a:lnTo>
                  <a:pt x="132344" y="100227"/>
                </a:lnTo>
                <a:lnTo>
                  <a:pt x="129905" y="93156"/>
                </a:lnTo>
                <a:lnTo>
                  <a:pt x="129661" y="83987"/>
                </a:lnTo>
                <a:lnTo>
                  <a:pt x="187817" y="83987"/>
                </a:lnTo>
                <a:lnTo>
                  <a:pt x="187109" y="72819"/>
                </a:lnTo>
                <a:lnTo>
                  <a:pt x="129783" y="72819"/>
                </a:lnTo>
                <a:lnTo>
                  <a:pt x="130820" y="65629"/>
                </a:lnTo>
                <a:lnTo>
                  <a:pt x="133593" y="59829"/>
                </a:lnTo>
                <a:lnTo>
                  <a:pt x="142250" y="50922"/>
                </a:lnTo>
                <a:lnTo>
                  <a:pt x="147431" y="48697"/>
                </a:lnTo>
                <a:lnTo>
                  <a:pt x="177380" y="48697"/>
                </a:lnTo>
                <a:lnTo>
                  <a:pt x="172414" y="42592"/>
                </a:lnTo>
                <a:lnTo>
                  <a:pt x="161375" y="39266"/>
                </a:lnTo>
                <a:lnTo>
                  <a:pt x="143973" y="39100"/>
                </a:lnTo>
                <a:close/>
              </a:path>
              <a:path w="821690" h="160020">
                <a:moveTo>
                  <a:pt x="180621" y="104649"/>
                </a:moveTo>
                <a:lnTo>
                  <a:pt x="169109" y="110672"/>
                </a:lnTo>
                <a:lnTo>
                  <a:pt x="156575" y="112681"/>
                </a:lnTo>
                <a:lnTo>
                  <a:pt x="181690" y="112681"/>
                </a:lnTo>
                <a:lnTo>
                  <a:pt x="180621" y="104649"/>
                </a:lnTo>
                <a:close/>
              </a:path>
              <a:path w="821690" h="160020">
                <a:moveTo>
                  <a:pt x="177380" y="48697"/>
                </a:moveTo>
                <a:lnTo>
                  <a:pt x="160141" y="48697"/>
                </a:lnTo>
                <a:lnTo>
                  <a:pt x="165232" y="50828"/>
                </a:lnTo>
                <a:lnTo>
                  <a:pt x="168767" y="55056"/>
                </a:lnTo>
                <a:lnTo>
                  <a:pt x="172455" y="59292"/>
                </a:lnTo>
                <a:lnTo>
                  <a:pt x="174254" y="65211"/>
                </a:lnTo>
                <a:lnTo>
                  <a:pt x="174254" y="72819"/>
                </a:lnTo>
                <a:lnTo>
                  <a:pt x="187109" y="72819"/>
                </a:lnTo>
                <a:lnTo>
                  <a:pt x="186651" y="65597"/>
                </a:lnTo>
                <a:lnTo>
                  <a:pt x="182027" y="54410"/>
                </a:lnTo>
                <a:lnTo>
                  <a:pt x="177380" y="48697"/>
                </a:lnTo>
                <a:close/>
              </a:path>
              <a:path w="821690" h="160020">
                <a:moveTo>
                  <a:pt x="224393" y="50791"/>
                </a:moveTo>
                <a:lnTo>
                  <a:pt x="211195" y="50791"/>
                </a:lnTo>
                <a:lnTo>
                  <a:pt x="212224" y="108842"/>
                </a:lnTo>
                <a:lnTo>
                  <a:pt x="219253" y="119917"/>
                </a:lnTo>
                <a:lnTo>
                  <a:pt x="232928" y="123611"/>
                </a:lnTo>
                <a:lnTo>
                  <a:pt x="237987" y="123611"/>
                </a:lnTo>
                <a:lnTo>
                  <a:pt x="242072" y="122755"/>
                </a:lnTo>
                <a:lnTo>
                  <a:pt x="245242" y="121039"/>
                </a:lnTo>
                <a:lnTo>
                  <a:pt x="245242" y="112513"/>
                </a:lnTo>
                <a:lnTo>
                  <a:pt x="232288" y="112513"/>
                </a:lnTo>
                <a:lnTo>
                  <a:pt x="229118" y="111337"/>
                </a:lnTo>
                <a:lnTo>
                  <a:pt x="227197" y="108978"/>
                </a:lnTo>
                <a:lnTo>
                  <a:pt x="225430" y="106622"/>
                </a:lnTo>
                <a:lnTo>
                  <a:pt x="224393" y="102693"/>
                </a:lnTo>
                <a:lnTo>
                  <a:pt x="224393" y="50791"/>
                </a:lnTo>
                <a:close/>
              </a:path>
              <a:path w="821690" h="160020">
                <a:moveTo>
                  <a:pt x="245242" y="109788"/>
                </a:moveTo>
                <a:lnTo>
                  <a:pt x="242834" y="111611"/>
                </a:lnTo>
                <a:lnTo>
                  <a:pt x="239908" y="112513"/>
                </a:lnTo>
                <a:lnTo>
                  <a:pt x="245242" y="112513"/>
                </a:lnTo>
                <a:lnTo>
                  <a:pt x="245242" y="109788"/>
                </a:lnTo>
                <a:close/>
              </a:path>
              <a:path w="821690" h="160020">
                <a:moveTo>
                  <a:pt x="245242" y="39541"/>
                </a:moveTo>
                <a:lnTo>
                  <a:pt x="197114" y="39541"/>
                </a:lnTo>
                <a:lnTo>
                  <a:pt x="197114" y="50791"/>
                </a:lnTo>
                <a:lnTo>
                  <a:pt x="245242" y="50791"/>
                </a:lnTo>
                <a:lnTo>
                  <a:pt x="245242" y="39541"/>
                </a:lnTo>
                <a:close/>
              </a:path>
              <a:path w="821690" h="160020">
                <a:moveTo>
                  <a:pt x="224393" y="15182"/>
                </a:moveTo>
                <a:lnTo>
                  <a:pt x="211195" y="19455"/>
                </a:lnTo>
                <a:lnTo>
                  <a:pt x="211195" y="39541"/>
                </a:lnTo>
                <a:lnTo>
                  <a:pt x="224393" y="39541"/>
                </a:lnTo>
                <a:lnTo>
                  <a:pt x="224393" y="15182"/>
                </a:lnTo>
                <a:close/>
              </a:path>
              <a:path w="821690" h="160020">
                <a:moveTo>
                  <a:pt x="265816" y="39541"/>
                </a:moveTo>
                <a:lnTo>
                  <a:pt x="251978" y="39541"/>
                </a:lnTo>
                <a:lnTo>
                  <a:pt x="276849" y="121837"/>
                </a:lnTo>
                <a:lnTo>
                  <a:pt x="290078" y="121837"/>
                </a:lnTo>
                <a:lnTo>
                  <a:pt x="294134" y="108822"/>
                </a:lnTo>
                <a:lnTo>
                  <a:pt x="283982" y="108822"/>
                </a:lnTo>
                <a:lnTo>
                  <a:pt x="283707" y="105765"/>
                </a:lnTo>
                <a:lnTo>
                  <a:pt x="283342" y="103299"/>
                </a:lnTo>
                <a:lnTo>
                  <a:pt x="282823" y="101431"/>
                </a:lnTo>
                <a:lnTo>
                  <a:pt x="265816" y="39541"/>
                </a:lnTo>
                <a:close/>
              </a:path>
              <a:path w="821690" h="160020">
                <a:moveTo>
                  <a:pt x="321432" y="55293"/>
                </a:moveTo>
                <a:lnTo>
                  <a:pt x="310499" y="55293"/>
                </a:lnTo>
                <a:lnTo>
                  <a:pt x="310652" y="58140"/>
                </a:lnTo>
                <a:lnTo>
                  <a:pt x="311139" y="60676"/>
                </a:lnTo>
                <a:lnTo>
                  <a:pt x="311779" y="62925"/>
                </a:lnTo>
                <a:lnTo>
                  <a:pt x="328665" y="121837"/>
                </a:lnTo>
                <a:lnTo>
                  <a:pt x="342381" y="121837"/>
                </a:lnTo>
                <a:lnTo>
                  <a:pt x="346234" y="108978"/>
                </a:lnTo>
                <a:lnTo>
                  <a:pt x="335279" y="108978"/>
                </a:lnTo>
                <a:lnTo>
                  <a:pt x="335036" y="106027"/>
                </a:lnTo>
                <a:lnTo>
                  <a:pt x="334639" y="103561"/>
                </a:lnTo>
                <a:lnTo>
                  <a:pt x="334121" y="101583"/>
                </a:lnTo>
                <a:lnTo>
                  <a:pt x="321432" y="55293"/>
                </a:lnTo>
                <a:close/>
              </a:path>
              <a:path w="821690" h="160020">
                <a:moveTo>
                  <a:pt x="367040" y="39541"/>
                </a:moveTo>
                <a:lnTo>
                  <a:pt x="354086" y="39541"/>
                </a:lnTo>
                <a:lnTo>
                  <a:pt x="337322" y="101583"/>
                </a:lnTo>
                <a:lnTo>
                  <a:pt x="336560" y="104430"/>
                </a:lnTo>
                <a:lnTo>
                  <a:pt x="336041" y="106896"/>
                </a:lnTo>
                <a:lnTo>
                  <a:pt x="335920" y="108978"/>
                </a:lnTo>
                <a:lnTo>
                  <a:pt x="346234" y="108978"/>
                </a:lnTo>
                <a:lnTo>
                  <a:pt x="367040" y="39541"/>
                </a:lnTo>
                <a:close/>
              </a:path>
              <a:path w="821690" h="160020">
                <a:moveTo>
                  <a:pt x="317113" y="39541"/>
                </a:moveTo>
                <a:lnTo>
                  <a:pt x="305043" y="39541"/>
                </a:lnTo>
                <a:lnTo>
                  <a:pt x="285993" y="101263"/>
                </a:lnTo>
                <a:lnTo>
                  <a:pt x="285231" y="103942"/>
                </a:lnTo>
                <a:lnTo>
                  <a:pt x="284744" y="106466"/>
                </a:lnTo>
                <a:lnTo>
                  <a:pt x="284591" y="108822"/>
                </a:lnTo>
                <a:lnTo>
                  <a:pt x="294134" y="108822"/>
                </a:lnTo>
                <a:lnTo>
                  <a:pt x="308488" y="62770"/>
                </a:lnTo>
                <a:lnTo>
                  <a:pt x="309493" y="59710"/>
                </a:lnTo>
                <a:lnTo>
                  <a:pt x="310012" y="57223"/>
                </a:lnTo>
                <a:lnTo>
                  <a:pt x="310133" y="55293"/>
                </a:lnTo>
                <a:lnTo>
                  <a:pt x="321432" y="55293"/>
                </a:lnTo>
                <a:lnTo>
                  <a:pt x="317113" y="39541"/>
                </a:lnTo>
                <a:close/>
              </a:path>
              <a:path w="821690" h="160020">
                <a:moveTo>
                  <a:pt x="406709" y="39008"/>
                </a:moveTo>
                <a:lnTo>
                  <a:pt x="378019" y="75382"/>
                </a:lnTo>
                <a:lnTo>
                  <a:pt x="377986" y="93490"/>
                </a:lnTo>
                <a:lnTo>
                  <a:pt x="382732" y="104812"/>
                </a:lnTo>
                <a:lnTo>
                  <a:pt x="391955" y="116233"/>
                </a:lnTo>
                <a:lnTo>
                  <a:pt x="403131" y="121882"/>
                </a:lnTo>
                <a:lnTo>
                  <a:pt x="416692" y="123767"/>
                </a:lnTo>
                <a:lnTo>
                  <a:pt x="427211" y="122623"/>
                </a:lnTo>
                <a:lnTo>
                  <a:pt x="438532" y="117815"/>
                </a:lnTo>
                <a:lnTo>
                  <a:pt x="444466" y="112681"/>
                </a:lnTo>
                <a:lnTo>
                  <a:pt x="409315" y="112681"/>
                </a:lnTo>
                <a:lnTo>
                  <a:pt x="402579" y="109859"/>
                </a:lnTo>
                <a:lnTo>
                  <a:pt x="392673" y="98608"/>
                </a:lnTo>
                <a:lnTo>
                  <a:pt x="390143" y="90927"/>
                </a:lnTo>
                <a:lnTo>
                  <a:pt x="390143" y="71058"/>
                </a:lnTo>
                <a:lnTo>
                  <a:pt x="392551" y="63102"/>
                </a:lnTo>
                <a:lnTo>
                  <a:pt x="397520" y="57354"/>
                </a:lnTo>
                <a:lnTo>
                  <a:pt x="402457" y="51590"/>
                </a:lnTo>
                <a:lnTo>
                  <a:pt x="409193" y="48697"/>
                </a:lnTo>
                <a:lnTo>
                  <a:pt x="446469" y="48697"/>
                </a:lnTo>
                <a:lnTo>
                  <a:pt x="445047" y="46707"/>
                </a:lnTo>
                <a:lnTo>
                  <a:pt x="436918" y="41743"/>
                </a:lnTo>
                <a:lnTo>
                  <a:pt x="424775" y="39103"/>
                </a:lnTo>
                <a:lnTo>
                  <a:pt x="406709" y="39008"/>
                </a:lnTo>
                <a:close/>
              </a:path>
              <a:path w="821690" h="160020">
                <a:moveTo>
                  <a:pt x="446469" y="48697"/>
                </a:moveTo>
                <a:lnTo>
                  <a:pt x="426079" y="48697"/>
                </a:lnTo>
                <a:lnTo>
                  <a:pt x="432694" y="51495"/>
                </a:lnTo>
                <a:lnTo>
                  <a:pt x="441838" y="62639"/>
                </a:lnTo>
                <a:lnTo>
                  <a:pt x="444124" y="70570"/>
                </a:lnTo>
                <a:lnTo>
                  <a:pt x="444124" y="91037"/>
                </a:lnTo>
                <a:lnTo>
                  <a:pt x="441838" y="98883"/>
                </a:lnTo>
                <a:lnTo>
                  <a:pt x="432694" y="109920"/>
                </a:lnTo>
                <a:lnTo>
                  <a:pt x="426079" y="112681"/>
                </a:lnTo>
                <a:lnTo>
                  <a:pt x="444466" y="112681"/>
                </a:lnTo>
                <a:lnTo>
                  <a:pt x="449433" y="108383"/>
                </a:lnTo>
                <a:lnTo>
                  <a:pt x="453938" y="99488"/>
                </a:lnTo>
                <a:lnTo>
                  <a:pt x="456432" y="86968"/>
                </a:lnTo>
                <a:lnTo>
                  <a:pt x="456743" y="69258"/>
                </a:lnTo>
                <a:lnTo>
                  <a:pt x="452705" y="57430"/>
                </a:lnTo>
                <a:lnTo>
                  <a:pt x="446469" y="48697"/>
                </a:lnTo>
                <a:close/>
              </a:path>
              <a:path w="821690" h="160020">
                <a:moveTo>
                  <a:pt x="491489" y="39541"/>
                </a:moveTo>
                <a:lnTo>
                  <a:pt x="478292" y="39541"/>
                </a:lnTo>
                <a:lnTo>
                  <a:pt x="478292" y="121837"/>
                </a:lnTo>
                <a:lnTo>
                  <a:pt x="491489" y="121837"/>
                </a:lnTo>
                <a:lnTo>
                  <a:pt x="491489" y="70722"/>
                </a:lnTo>
                <a:lnTo>
                  <a:pt x="493379" y="63495"/>
                </a:lnTo>
                <a:lnTo>
                  <a:pt x="497067" y="58186"/>
                </a:lnTo>
                <a:lnTo>
                  <a:pt x="498279" y="56497"/>
                </a:lnTo>
                <a:lnTo>
                  <a:pt x="491489" y="56497"/>
                </a:lnTo>
                <a:lnTo>
                  <a:pt x="491489" y="39541"/>
                </a:lnTo>
                <a:close/>
              </a:path>
              <a:path w="821690" h="160020">
                <a:moveTo>
                  <a:pt x="516757" y="38099"/>
                </a:moveTo>
                <a:lnTo>
                  <a:pt x="508497" y="38099"/>
                </a:lnTo>
                <a:lnTo>
                  <a:pt x="504200" y="39721"/>
                </a:lnTo>
                <a:lnTo>
                  <a:pt x="496580" y="46198"/>
                </a:lnTo>
                <a:lnTo>
                  <a:pt x="493654" y="50721"/>
                </a:lnTo>
                <a:lnTo>
                  <a:pt x="491733" y="56497"/>
                </a:lnTo>
                <a:lnTo>
                  <a:pt x="498279" y="56497"/>
                </a:lnTo>
                <a:lnTo>
                  <a:pt x="500877" y="52876"/>
                </a:lnTo>
                <a:lnTo>
                  <a:pt x="505571" y="50234"/>
                </a:lnTo>
                <a:lnTo>
                  <a:pt x="521207" y="50234"/>
                </a:lnTo>
                <a:lnTo>
                  <a:pt x="521207" y="39230"/>
                </a:lnTo>
                <a:lnTo>
                  <a:pt x="519440" y="38480"/>
                </a:lnTo>
                <a:lnTo>
                  <a:pt x="516757" y="38099"/>
                </a:lnTo>
                <a:close/>
              </a:path>
              <a:path w="821690" h="160020">
                <a:moveTo>
                  <a:pt x="521207" y="50234"/>
                </a:moveTo>
                <a:lnTo>
                  <a:pt x="515630" y="50234"/>
                </a:lnTo>
                <a:lnTo>
                  <a:pt x="518921" y="51114"/>
                </a:lnTo>
                <a:lnTo>
                  <a:pt x="521207" y="52876"/>
                </a:lnTo>
                <a:lnTo>
                  <a:pt x="521207" y="50234"/>
                </a:lnTo>
                <a:close/>
              </a:path>
              <a:path w="821690" h="160020">
                <a:moveTo>
                  <a:pt x="549401" y="0"/>
                </a:moveTo>
                <a:lnTo>
                  <a:pt x="536204" y="0"/>
                </a:lnTo>
                <a:lnTo>
                  <a:pt x="536204" y="121837"/>
                </a:lnTo>
                <a:lnTo>
                  <a:pt x="549401" y="121837"/>
                </a:lnTo>
                <a:lnTo>
                  <a:pt x="549401" y="82295"/>
                </a:lnTo>
                <a:lnTo>
                  <a:pt x="566306" y="82295"/>
                </a:lnTo>
                <a:lnTo>
                  <a:pt x="563361" y="79247"/>
                </a:lnTo>
                <a:lnTo>
                  <a:pt x="565292" y="77236"/>
                </a:lnTo>
                <a:lnTo>
                  <a:pt x="549401" y="77236"/>
                </a:lnTo>
                <a:lnTo>
                  <a:pt x="549401" y="0"/>
                </a:lnTo>
                <a:close/>
              </a:path>
              <a:path w="821690" h="160020">
                <a:moveTo>
                  <a:pt x="566306" y="82295"/>
                </a:moveTo>
                <a:lnTo>
                  <a:pt x="549645" y="82295"/>
                </a:lnTo>
                <a:lnTo>
                  <a:pt x="585977" y="121837"/>
                </a:lnTo>
                <a:lnTo>
                  <a:pt x="604509" y="121837"/>
                </a:lnTo>
                <a:lnTo>
                  <a:pt x="566306" y="82295"/>
                </a:lnTo>
                <a:close/>
              </a:path>
              <a:path w="821690" h="160020">
                <a:moveTo>
                  <a:pt x="601461" y="39541"/>
                </a:moveTo>
                <a:lnTo>
                  <a:pt x="584210" y="39541"/>
                </a:lnTo>
                <a:lnTo>
                  <a:pt x="549645" y="77236"/>
                </a:lnTo>
                <a:lnTo>
                  <a:pt x="565292" y="77236"/>
                </a:lnTo>
                <a:lnTo>
                  <a:pt x="601461" y="39541"/>
                </a:lnTo>
                <a:close/>
              </a:path>
              <a:path w="821690" h="160020">
                <a:moveTo>
                  <a:pt x="627644" y="1536"/>
                </a:moveTo>
                <a:lnTo>
                  <a:pt x="622919" y="1536"/>
                </a:lnTo>
                <a:lnTo>
                  <a:pt x="620908" y="2346"/>
                </a:lnTo>
                <a:lnTo>
                  <a:pt x="619262" y="3989"/>
                </a:lnTo>
                <a:lnTo>
                  <a:pt x="617585" y="5608"/>
                </a:lnTo>
                <a:lnTo>
                  <a:pt x="616701" y="7668"/>
                </a:lnTo>
                <a:lnTo>
                  <a:pt x="616701" y="12597"/>
                </a:lnTo>
                <a:lnTo>
                  <a:pt x="617585" y="14633"/>
                </a:lnTo>
                <a:lnTo>
                  <a:pt x="619262" y="16239"/>
                </a:lnTo>
                <a:lnTo>
                  <a:pt x="620908" y="17836"/>
                </a:lnTo>
                <a:lnTo>
                  <a:pt x="622919" y="18656"/>
                </a:lnTo>
                <a:lnTo>
                  <a:pt x="627644" y="18656"/>
                </a:lnTo>
                <a:lnTo>
                  <a:pt x="629655" y="17812"/>
                </a:lnTo>
                <a:lnTo>
                  <a:pt x="631301" y="16157"/>
                </a:lnTo>
                <a:lnTo>
                  <a:pt x="633100" y="14502"/>
                </a:lnTo>
                <a:lnTo>
                  <a:pt x="633862" y="12478"/>
                </a:lnTo>
                <a:lnTo>
                  <a:pt x="633862" y="7668"/>
                </a:lnTo>
                <a:lnTo>
                  <a:pt x="633100" y="5608"/>
                </a:lnTo>
                <a:lnTo>
                  <a:pt x="631301" y="3989"/>
                </a:lnTo>
                <a:lnTo>
                  <a:pt x="629655" y="2346"/>
                </a:lnTo>
                <a:lnTo>
                  <a:pt x="627644" y="1536"/>
                </a:lnTo>
                <a:close/>
              </a:path>
              <a:path w="821690" h="160020">
                <a:moveTo>
                  <a:pt x="631697" y="39541"/>
                </a:moveTo>
                <a:lnTo>
                  <a:pt x="618493" y="39541"/>
                </a:lnTo>
                <a:lnTo>
                  <a:pt x="618493" y="121837"/>
                </a:lnTo>
                <a:lnTo>
                  <a:pt x="631697" y="121837"/>
                </a:lnTo>
                <a:lnTo>
                  <a:pt x="631697" y="39541"/>
                </a:lnTo>
                <a:close/>
              </a:path>
              <a:path w="821690" h="160020">
                <a:moveTo>
                  <a:pt x="671321" y="39541"/>
                </a:moveTo>
                <a:lnTo>
                  <a:pt x="658124" y="39541"/>
                </a:lnTo>
                <a:lnTo>
                  <a:pt x="658124" y="121837"/>
                </a:lnTo>
                <a:lnTo>
                  <a:pt x="671321" y="121837"/>
                </a:lnTo>
                <a:lnTo>
                  <a:pt x="671321" y="67342"/>
                </a:lnTo>
                <a:lnTo>
                  <a:pt x="673486" y="61091"/>
                </a:lnTo>
                <a:lnTo>
                  <a:pt x="680337" y="53208"/>
                </a:lnTo>
                <a:lnTo>
                  <a:pt x="671321" y="53208"/>
                </a:lnTo>
                <a:lnTo>
                  <a:pt x="671321" y="39541"/>
                </a:lnTo>
                <a:close/>
              </a:path>
              <a:path w="821690" h="160020">
                <a:moveTo>
                  <a:pt x="720075" y="48697"/>
                </a:moveTo>
                <a:lnTo>
                  <a:pt x="687567" y="48697"/>
                </a:lnTo>
                <a:lnTo>
                  <a:pt x="701520" y="49940"/>
                </a:lnTo>
                <a:lnTo>
                  <a:pt x="710313" y="58414"/>
                </a:lnTo>
                <a:lnTo>
                  <a:pt x="713231" y="74904"/>
                </a:lnTo>
                <a:lnTo>
                  <a:pt x="713231" y="121837"/>
                </a:lnTo>
                <a:lnTo>
                  <a:pt x="726429" y="121837"/>
                </a:lnTo>
                <a:lnTo>
                  <a:pt x="726346" y="68116"/>
                </a:lnTo>
                <a:lnTo>
                  <a:pt x="723953" y="55366"/>
                </a:lnTo>
                <a:lnTo>
                  <a:pt x="720075" y="48697"/>
                </a:lnTo>
                <a:close/>
              </a:path>
              <a:path w="821690" h="160020">
                <a:moveTo>
                  <a:pt x="692295" y="38156"/>
                </a:moveTo>
                <a:lnTo>
                  <a:pt x="680539" y="43101"/>
                </a:lnTo>
                <a:lnTo>
                  <a:pt x="671565" y="53208"/>
                </a:lnTo>
                <a:lnTo>
                  <a:pt x="680337" y="53208"/>
                </a:lnTo>
                <a:lnTo>
                  <a:pt x="682111" y="51172"/>
                </a:lnTo>
                <a:lnTo>
                  <a:pt x="687567" y="48697"/>
                </a:lnTo>
                <a:lnTo>
                  <a:pt x="720075" y="48697"/>
                </a:lnTo>
                <a:lnTo>
                  <a:pt x="717636" y="44505"/>
                </a:lnTo>
                <a:lnTo>
                  <a:pt x="708301" y="39427"/>
                </a:lnTo>
                <a:lnTo>
                  <a:pt x="692295" y="38156"/>
                </a:lnTo>
                <a:close/>
              </a:path>
              <a:path w="821690" h="160020">
                <a:moveTo>
                  <a:pt x="751210" y="141613"/>
                </a:moveTo>
                <a:lnTo>
                  <a:pt x="753543" y="155881"/>
                </a:lnTo>
                <a:lnTo>
                  <a:pt x="761912" y="158388"/>
                </a:lnTo>
                <a:lnTo>
                  <a:pt x="774209" y="159493"/>
                </a:lnTo>
                <a:lnTo>
                  <a:pt x="792872" y="158929"/>
                </a:lnTo>
                <a:lnTo>
                  <a:pt x="805315" y="153573"/>
                </a:lnTo>
                <a:lnTo>
                  <a:pt x="809525" y="149279"/>
                </a:lnTo>
                <a:lnTo>
                  <a:pt x="775704" y="149279"/>
                </a:lnTo>
                <a:lnTo>
                  <a:pt x="763732" y="147074"/>
                </a:lnTo>
                <a:lnTo>
                  <a:pt x="751210" y="141613"/>
                </a:lnTo>
                <a:close/>
              </a:path>
              <a:path w="821690" h="160020">
                <a:moveTo>
                  <a:pt x="821314" y="108015"/>
                </a:moveTo>
                <a:lnTo>
                  <a:pt x="808085" y="108015"/>
                </a:lnTo>
                <a:lnTo>
                  <a:pt x="807219" y="126949"/>
                </a:lnTo>
                <a:lnTo>
                  <a:pt x="801879" y="139377"/>
                </a:lnTo>
                <a:lnTo>
                  <a:pt x="791457" y="146823"/>
                </a:lnTo>
                <a:lnTo>
                  <a:pt x="775704" y="149279"/>
                </a:lnTo>
                <a:lnTo>
                  <a:pt x="809525" y="149279"/>
                </a:lnTo>
                <a:lnTo>
                  <a:pt x="814203" y="144507"/>
                </a:lnTo>
                <a:lnTo>
                  <a:pt x="819536" y="131733"/>
                </a:lnTo>
                <a:lnTo>
                  <a:pt x="821314" y="115254"/>
                </a:lnTo>
                <a:lnTo>
                  <a:pt x="821314" y="108015"/>
                </a:lnTo>
                <a:close/>
              </a:path>
              <a:path w="821690" h="160020">
                <a:moveTo>
                  <a:pt x="773890" y="38659"/>
                </a:moveTo>
                <a:lnTo>
                  <a:pt x="746674" y="76736"/>
                </a:lnTo>
                <a:lnTo>
                  <a:pt x="746627" y="94675"/>
                </a:lnTo>
                <a:lnTo>
                  <a:pt x="751129" y="105964"/>
                </a:lnTo>
                <a:lnTo>
                  <a:pt x="760312" y="117818"/>
                </a:lnTo>
                <a:lnTo>
                  <a:pt x="770971" y="122097"/>
                </a:lnTo>
                <a:lnTo>
                  <a:pt x="787228" y="123031"/>
                </a:lnTo>
                <a:lnTo>
                  <a:pt x="798964" y="117942"/>
                </a:lnTo>
                <a:lnTo>
                  <a:pt x="803669" y="112681"/>
                </a:lnTo>
                <a:lnTo>
                  <a:pt x="775837" y="112681"/>
                </a:lnTo>
                <a:lnTo>
                  <a:pt x="769985" y="109932"/>
                </a:lnTo>
                <a:lnTo>
                  <a:pt x="761116" y="98941"/>
                </a:lnTo>
                <a:lnTo>
                  <a:pt x="758951" y="91632"/>
                </a:lnTo>
                <a:lnTo>
                  <a:pt x="758953" y="81969"/>
                </a:lnTo>
                <a:lnTo>
                  <a:pt x="760720" y="68058"/>
                </a:lnTo>
                <a:lnTo>
                  <a:pt x="765809" y="57591"/>
                </a:lnTo>
                <a:lnTo>
                  <a:pt x="770503" y="51663"/>
                </a:lnTo>
                <a:lnTo>
                  <a:pt x="776843" y="48697"/>
                </a:lnTo>
                <a:lnTo>
                  <a:pt x="806028" y="48697"/>
                </a:lnTo>
                <a:lnTo>
                  <a:pt x="801734" y="43977"/>
                </a:lnTo>
                <a:lnTo>
                  <a:pt x="790993" y="39491"/>
                </a:lnTo>
                <a:lnTo>
                  <a:pt x="773890" y="38659"/>
                </a:lnTo>
                <a:close/>
              </a:path>
              <a:path w="821690" h="160020">
                <a:moveTo>
                  <a:pt x="806028" y="48697"/>
                </a:moveTo>
                <a:lnTo>
                  <a:pt x="791596" y="48697"/>
                </a:lnTo>
                <a:lnTo>
                  <a:pt x="797051" y="51041"/>
                </a:lnTo>
                <a:lnTo>
                  <a:pt x="805952" y="60365"/>
                </a:lnTo>
                <a:lnTo>
                  <a:pt x="808085" y="65961"/>
                </a:lnTo>
                <a:lnTo>
                  <a:pt x="808085" y="92820"/>
                </a:lnTo>
                <a:lnTo>
                  <a:pt x="805799" y="99550"/>
                </a:lnTo>
                <a:lnTo>
                  <a:pt x="801105" y="104799"/>
                </a:lnTo>
                <a:lnTo>
                  <a:pt x="796533" y="110051"/>
                </a:lnTo>
                <a:lnTo>
                  <a:pt x="790559" y="112681"/>
                </a:lnTo>
                <a:lnTo>
                  <a:pt x="803669" y="112681"/>
                </a:lnTo>
                <a:lnTo>
                  <a:pt x="807841" y="108015"/>
                </a:lnTo>
                <a:lnTo>
                  <a:pt x="821314" y="108015"/>
                </a:lnTo>
                <a:lnTo>
                  <a:pt x="821314" y="50959"/>
                </a:lnTo>
                <a:lnTo>
                  <a:pt x="808085" y="50959"/>
                </a:lnTo>
                <a:lnTo>
                  <a:pt x="806028" y="48697"/>
                </a:lnTo>
                <a:close/>
              </a:path>
              <a:path w="821690" h="160020">
                <a:moveTo>
                  <a:pt x="821314" y="39541"/>
                </a:moveTo>
                <a:lnTo>
                  <a:pt x="808085" y="39541"/>
                </a:lnTo>
                <a:lnTo>
                  <a:pt x="808085" y="50959"/>
                </a:lnTo>
                <a:lnTo>
                  <a:pt x="821314" y="50959"/>
                </a:lnTo>
                <a:lnTo>
                  <a:pt x="821314" y="395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6" name="object 58">
            <a:extLst>
              <a:ext uri="{FF2B5EF4-FFF2-40B4-BE49-F238E27FC236}">
                <a16:creationId xmlns:a16="http://schemas.microsoft.com/office/drawing/2014/main" id="{7FA553E8-92C7-4762-9885-AEE5EFF66AC3}"/>
              </a:ext>
            </a:extLst>
          </p:cNvPr>
          <p:cNvSpPr>
            <a:spLocks/>
          </p:cNvSpPr>
          <p:nvPr/>
        </p:nvSpPr>
        <p:spPr bwMode="auto">
          <a:xfrm>
            <a:off x="9301163" y="4132263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7" name="object 59">
            <a:extLst>
              <a:ext uri="{FF2B5EF4-FFF2-40B4-BE49-F238E27FC236}">
                <a16:creationId xmlns:a16="http://schemas.microsoft.com/office/drawing/2014/main" id="{17F3E03D-8D5E-4374-BF8F-156A6F70D8E1}"/>
              </a:ext>
            </a:extLst>
          </p:cNvPr>
          <p:cNvSpPr>
            <a:spLocks/>
          </p:cNvSpPr>
          <p:nvPr/>
        </p:nvSpPr>
        <p:spPr bwMode="auto">
          <a:xfrm>
            <a:off x="9990138" y="4265613"/>
            <a:ext cx="258762" cy="136525"/>
          </a:xfrm>
          <a:custGeom>
            <a:avLst/>
            <a:gdLst>
              <a:gd name="T0" fmla="*/ 11085 w 259079"/>
              <a:gd name="T1" fmla="*/ 20547 h 136525"/>
              <a:gd name="T2" fmla="*/ 2997 w 259079"/>
              <a:gd name="T3" fmla="*/ 83837 h 136525"/>
              <a:gd name="T4" fmla="*/ 53371 w 259079"/>
              <a:gd name="T5" fmla="*/ 119121 h 136525"/>
              <a:gd name="T6" fmla="*/ 74023 w 259079"/>
              <a:gd name="T7" fmla="*/ 115573 h 136525"/>
              <a:gd name="T8" fmla="*/ 88882 w 259079"/>
              <a:gd name="T9" fmla="*/ 106188 h 136525"/>
              <a:gd name="T10" fmla="*/ 33662 w 259079"/>
              <a:gd name="T11" fmla="*/ 101647 h 136525"/>
              <a:gd name="T12" fmla="*/ 17890 w 259079"/>
              <a:gd name="T13" fmla="*/ 83047 h 136525"/>
              <a:gd name="T14" fmla="*/ 13632 w 259079"/>
              <a:gd name="T15" fmla="*/ 55283 h 136525"/>
              <a:gd name="T16" fmla="*/ 20780 w 259079"/>
              <a:gd name="T17" fmla="*/ 32139 h 136525"/>
              <a:gd name="T18" fmla="*/ 41016 w 259079"/>
              <a:gd name="T19" fmla="*/ 14243 h 136525"/>
              <a:gd name="T20" fmla="*/ 89263 w 259079"/>
              <a:gd name="T21" fmla="*/ 12191 h 136525"/>
              <a:gd name="T22" fmla="*/ 74846 w 259079"/>
              <a:gd name="T23" fmla="*/ 3926 h 136525"/>
              <a:gd name="T24" fmla="*/ 44465 w 259079"/>
              <a:gd name="T25" fmla="*/ 835 h 136525"/>
              <a:gd name="T26" fmla="*/ 54254 w 259079"/>
              <a:gd name="T27" fmla="*/ 12191 h 136525"/>
              <a:gd name="T28" fmla="*/ 66457 w 259079"/>
              <a:gd name="T29" fmla="*/ 13998 h 136525"/>
              <a:gd name="T30" fmla="*/ 92913 w 259079"/>
              <a:gd name="T31" fmla="*/ 66845 h 136525"/>
              <a:gd name="T32" fmla="*/ 61959 w 259079"/>
              <a:gd name="T33" fmla="*/ 105467 h 136525"/>
              <a:gd name="T34" fmla="*/ 88882 w 259079"/>
              <a:gd name="T35" fmla="*/ 106188 h 136525"/>
              <a:gd name="T36" fmla="*/ 107851 w 259079"/>
              <a:gd name="T37" fmla="*/ 49967 h 136525"/>
              <a:gd name="T38" fmla="*/ 100436 w 259079"/>
              <a:gd name="T39" fmla="*/ 25540 h 136525"/>
              <a:gd name="T40" fmla="*/ 89263 w 259079"/>
              <a:gd name="T41" fmla="*/ 12191 h 136525"/>
              <a:gd name="T42" fmla="*/ 168036 w 259079"/>
              <a:gd name="T43" fmla="*/ 1904 h 136525"/>
              <a:gd name="T44" fmla="*/ 125242 w 259079"/>
              <a:gd name="T45" fmla="*/ 136266 h 136525"/>
              <a:gd name="T46" fmla="*/ 188885 w 259079"/>
              <a:gd name="T47" fmla="*/ 96642 h 136525"/>
              <a:gd name="T48" fmla="*/ 190409 w 259079"/>
              <a:gd name="T49" fmla="*/ 113537 h 136525"/>
              <a:gd name="T50" fmla="*/ 205649 w 259079"/>
              <a:gd name="T51" fmla="*/ 117978 h 136525"/>
              <a:gd name="T52" fmla="*/ 210983 w 259079"/>
              <a:gd name="T53" fmla="*/ 118622 h 136525"/>
              <a:gd name="T54" fmla="*/ 215920 w 259079"/>
              <a:gd name="T55" fmla="*/ 119121 h 136525"/>
              <a:gd name="T56" fmla="*/ 252777 w 259079"/>
              <a:gd name="T57" fmla="*/ 106929 h 136525"/>
              <a:gd name="T58" fmla="*/ 214793 w 259079"/>
              <a:gd name="T59" fmla="*/ 106679 h 136525"/>
              <a:gd name="T60" fmla="*/ 188885 w 259079"/>
              <a:gd name="T61" fmla="*/ 96642 h 136525"/>
              <a:gd name="T62" fmla="*/ 224180 w 259079"/>
              <a:gd name="T63" fmla="*/ 0 h 136525"/>
              <a:gd name="T64" fmla="*/ 214396 w 259079"/>
              <a:gd name="T65" fmla="*/ 1904 h 136525"/>
              <a:gd name="T66" fmla="*/ 192573 w 259079"/>
              <a:gd name="T67" fmla="*/ 17144 h 136525"/>
              <a:gd name="T68" fmla="*/ 189128 w 259079"/>
              <a:gd name="T69" fmla="*/ 25526 h 136525"/>
              <a:gd name="T70" fmla="*/ 221529 w 259079"/>
              <a:gd name="T71" fmla="*/ 65531 h 136525"/>
              <a:gd name="T72" fmla="*/ 244633 w 259079"/>
              <a:gd name="T73" fmla="*/ 85974 h 136525"/>
              <a:gd name="T74" fmla="*/ 242590 w 259079"/>
              <a:gd name="T75" fmla="*/ 99309 h 136525"/>
              <a:gd name="T76" fmla="*/ 234330 w 259079"/>
              <a:gd name="T77" fmla="*/ 105405 h 136525"/>
              <a:gd name="T78" fmla="*/ 252777 w 259079"/>
              <a:gd name="T79" fmla="*/ 106929 h 136525"/>
              <a:gd name="T80" fmla="*/ 255422 w 259079"/>
              <a:gd name="T81" fmla="*/ 102488 h 136525"/>
              <a:gd name="T82" fmla="*/ 258714 w 259079"/>
              <a:gd name="T83" fmla="*/ 93725 h 136525"/>
              <a:gd name="T84" fmla="*/ 232319 w 259079"/>
              <a:gd name="T85" fmla="*/ 55757 h 136525"/>
              <a:gd name="T86" fmla="*/ 214518 w 259079"/>
              <a:gd name="T87" fmla="*/ 46613 h 136525"/>
              <a:gd name="T88" fmla="*/ 207538 w 259079"/>
              <a:gd name="T89" fmla="*/ 41279 h 136525"/>
              <a:gd name="T90" fmla="*/ 204887 w 259079"/>
              <a:gd name="T91" fmla="*/ 37206 h 136525"/>
              <a:gd name="T92" fmla="*/ 203241 w 259079"/>
              <a:gd name="T93" fmla="*/ 32516 h 136525"/>
              <a:gd name="T94" fmla="*/ 218846 w 259079"/>
              <a:gd name="T95" fmla="*/ 13203 h 136525"/>
              <a:gd name="T96" fmla="*/ 224821 w 259079"/>
              <a:gd name="T97" fmla="*/ 12191 h 136525"/>
              <a:gd name="T98" fmla="*/ 253898 w 259079"/>
              <a:gd name="T99" fmla="*/ 4059 h 136525"/>
              <a:gd name="T100" fmla="*/ 240426 w 259079"/>
              <a:gd name="T101" fmla="*/ 0 h 136525"/>
              <a:gd name="T102" fmla="*/ 224821 w 259079"/>
              <a:gd name="T103" fmla="*/ 12191 h 136525"/>
              <a:gd name="T104" fmla="*/ 243112 w 259079"/>
              <a:gd name="T105" fmla="*/ 14217 h 136525"/>
              <a:gd name="T106" fmla="*/ 253898 w 259079"/>
              <a:gd name="T107" fmla="*/ 12191 h 1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59079" h="136525">
                <a:moveTo>
                  <a:pt x="44465" y="835"/>
                </a:moveTo>
                <a:lnTo>
                  <a:pt x="11085" y="20547"/>
                </a:lnTo>
                <a:lnTo>
                  <a:pt x="0" y="71784"/>
                </a:lnTo>
                <a:lnTo>
                  <a:pt x="2997" y="83837"/>
                </a:lnTo>
                <a:lnTo>
                  <a:pt x="27524" y="113395"/>
                </a:lnTo>
                <a:lnTo>
                  <a:pt x="53371" y="119121"/>
                </a:lnTo>
                <a:lnTo>
                  <a:pt x="61823" y="118606"/>
                </a:lnTo>
                <a:lnTo>
                  <a:pt x="74023" y="115573"/>
                </a:lnTo>
                <a:lnTo>
                  <a:pt x="85162" y="109546"/>
                </a:lnTo>
                <a:lnTo>
                  <a:pt x="88882" y="106188"/>
                </a:lnTo>
                <a:lnTo>
                  <a:pt x="45288" y="106188"/>
                </a:lnTo>
                <a:lnTo>
                  <a:pt x="33662" y="101647"/>
                </a:lnTo>
                <a:lnTo>
                  <a:pt x="23376" y="92554"/>
                </a:lnTo>
                <a:lnTo>
                  <a:pt x="17890" y="83047"/>
                </a:lnTo>
                <a:lnTo>
                  <a:pt x="14638" y="70899"/>
                </a:lnTo>
                <a:lnTo>
                  <a:pt x="13632" y="55283"/>
                </a:lnTo>
                <a:lnTo>
                  <a:pt x="15650" y="43538"/>
                </a:lnTo>
                <a:lnTo>
                  <a:pt x="20780" y="32139"/>
                </a:lnTo>
                <a:lnTo>
                  <a:pt x="29881" y="20341"/>
                </a:lnTo>
                <a:lnTo>
                  <a:pt x="41016" y="14243"/>
                </a:lnTo>
                <a:lnTo>
                  <a:pt x="54254" y="12191"/>
                </a:lnTo>
                <a:lnTo>
                  <a:pt x="89263" y="12191"/>
                </a:lnTo>
                <a:lnTo>
                  <a:pt x="84984" y="8614"/>
                </a:lnTo>
                <a:lnTo>
                  <a:pt x="74846" y="3926"/>
                </a:lnTo>
                <a:lnTo>
                  <a:pt x="61652" y="1313"/>
                </a:lnTo>
                <a:lnTo>
                  <a:pt x="44465" y="835"/>
                </a:lnTo>
                <a:close/>
              </a:path>
              <a:path w="259079" h="136525">
                <a:moveTo>
                  <a:pt x="89263" y="12191"/>
                </a:moveTo>
                <a:lnTo>
                  <a:pt x="54254" y="12191"/>
                </a:lnTo>
                <a:lnTo>
                  <a:pt x="55064" y="12198"/>
                </a:lnTo>
                <a:lnTo>
                  <a:pt x="66457" y="13998"/>
                </a:lnTo>
                <a:lnTo>
                  <a:pt x="92883" y="54335"/>
                </a:lnTo>
                <a:lnTo>
                  <a:pt x="92913" y="66845"/>
                </a:lnTo>
                <a:lnTo>
                  <a:pt x="92900" y="73571"/>
                </a:lnTo>
                <a:lnTo>
                  <a:pt x="61959" y="105467"/>
                </a:lnTo>
                <a:lnTo>
                  <a:pt x="45288" y="106188"/>
                </a:lnTo>
                <a:lnTo>
                  <a:pt x="88882" y="106188"/>
                </a:lnTo>
                <a:lnTo>
                  <a:pt x="107264" y="66845"/>
                </a:lnTo>
                <a:lnTo>
                  <a:pt x="107851" y="49967"/>
                </a:lnTo>
                <a:lnTo>
                  <a:pt x="105352" y="37049"/>
                </a:lnTo>
                <a:lnTo>
                  <a:pt x="100436" y="25540"/>
                </a:lnTo>
                <a:lnTo>
                  <a:pt x="93001" y="15316"/>
                </a:lnTo>
                <a:lnTo>
                  <a:pt x="89263" y="12191"/>
                </a:lnTo>
                <a:close/>
              </a:path>
              <a:path w="259079" h="136525">
                <a:moveTo>
                  <a:pt x="180503" y="1904"/>
                </a:moveTo>
                <a:lnTo>
                  <a:pt x="168036" y="1904"/>
                </a:lnTo>
                <a:lnTo>
                  <a:pt x="112928" y="136266"/>
                </a:lnTo>
                <a:lnTo>
                  <a:pt x="125242" y="136266"/>
                </a:lnTo>
                <a:lnTo>
                  <a:pt x="180503" y="1904"/>
                </a:lnTo>
                <a:close/>
              </a:path>
              <a:path w="259079" h="136525">
                <a:moveTo>
                  <a:pt x="188885" y="96642"/>
                </a:moveTo>
                <a:lnTo>
                  <a:pt x="188885" y="112526"/>
                </a:lnTo>
                <a:lnTo>
                  <a:pt x="190409" y="113537"/>
                </a:lnTo>
                <a:lnTo>
                  <a:pt x="202844" y="117347"/>
                </a:lnTo>
                <a:lnTo>
                  <a:pt x="205649" y="117978"/>
                </a:lnTo>
                <a:lnTo>
                  <a:pt x="208300" y="118359"/>
                </a:lnTo>
                <a:lnTo>
                  <a:pt x="210983" y="118622"/>
                </a:lnTo>
                <a:lnTo>
                  <a:pt x="213756" y="119003"/>
                </a:lnTo>
                <a:lnTo>
                  <a:pt x="215920" y="119121"/>
                </a:lnTo>
                <a:lnTo>
                  <a:pt x="223297" y="119121"/>
                </a:lnTo>
                <a:lnTo>
                  <a:pt x="252777" y="106929"/>
                </a:lnTo>
                <a:lnTo>
                  <a:pt x="217444" y="106929"/>
                </a:lnTo>
                <a:lnTo>
                  <a:pt x="214793" y="106679"/>
                </a:lnTo>
                <a:lnTo>
                  <a:pt x="190774" y="98166"/>
                </a:lnTo>
                <a:lnTo>
                  <a:pt x="188885" y="96642"/>
                </a:lnTo>
                <a:close/>
              </a:path>
              <a:path w="259079" h="136525">
                <a:moveTo>
                  <a:pt x="240426" y="0"/>
                </a:moveTo>
                <a:lnTo>
                  <a:pt x="224180" y="0"/>
                </a:lnTo>
                <a:lnTo>
                  <a:pt x="219243" y="630"/>
                </a:lnTo>
                <a:lnTo>
                  <a:pt x="214396" y="1904"/>
                </a:lnTo>
                <a:lnTo>
                  <a:pt x="209702" y="3047"/>
                </a:lnTo>
                <a:lnTo>
                  <a:pt x="192573" y="17144"/>
                </a:lnTo>
                <a:lnTo>
                  <a:pt x="190287" y="20954"/>
                </a:lnTo>
                <a:lnTo>
                  <a:pt x="189128" y="25526"/>
                </a:lnTo>
                <a:lnTo>
                  <a:pt x="189128" y="35051"/>
                </a:lnTo>
                <a:lnTo>
                  <a:pt x="221529" y="65531"/>
                </a:lnTo>
                <a:lnTo>
                  <a:pt x="228387" y="69210"/>
                </a:lnTo>
                <a:lnTo>
                  <a:pt x="244633" y="85974"/>
                </a:lnTo>
                <a:lnTo>
                  <a:pt x="244633" y="94868"/>
                </a:lnTo>
                <a:lnTo>
                  <a:pt x="242590" y="99309"/>
                </a:lnTo>
                <a:lnTo>
                  <a:pt x="238537" y="102357"/>
                </a:lnTo>
                <a:lnTo>
                  <a:pt x="234330" y="105405"/>
                </a:lnTo>
                <a:lnTo>
                  <a:pt x="228112" y="106929"/>
                </a:lnTo>
                <a:lnTo>
                  <a:pt x="252777" y="106929"/>
                </a:lnTo>
                <a:lnTo>
                  <a:pt x="253258" y="106430"/>
                </a:lnTo>
                <a:lnTo>
                  <a:pt x="255422" y="102488"/>
                </a:lnTo>
                <a:lnTo>
                  <a:pt x="257708" y="98547"/>
                </a:lnTo>
                <a:lnTo>
                  <a:pt x="258714" y="93725"/>
                </a:lnTo>
                <a:lnTo>
                  <a:pt x="258714" y="83819"/>
                </a:lnTo>
                <a:lnTo>
                  <a:pt x="232319" y="55757"/>
                </a:lnTo>
                <a:lnTo>
                  <a:pt x="220614" y="49910"/>
                </a:lnTo>
                <a:lnTo>
                  <a:pt x="214518" y="46613"/>
                </a:lnTo>
                <a:lnTo>
                  <a:pt x="211867" y="44826"/>
                </a:lnTo>
                <a:lnTo>
                  <a:pt x="207538" y="41279"/>
                </a:lnTo>
                <a:lnTo>
                  <a:pt x="206014" y="39374"/>
                </a:lnTo>
                <a:lnTo>
                  <a:pt x="204887" y="37206"/>
                </a:lnTo>
                <a:lnTo>
                  <a:pt x="203728" y="35051"/>
                </a:lnTo>
                <a:lnTo>
                  <a:pt x="203241" y="32516"/>
                </a:lnTo>
                <a:lnTo>
                  <a:pt x="203241" y="26420"/>
                </a:lnTo>
                <a:lnTo>
                  <a:pt x="218846" y="13203"/>
                </a:lnTo>
                <a:lnTo>
                  <a:pt x="221894" y="12572"/>
                </a:lnTo>
                <a:lnTo>
                  <a:pt x="224821" y="12191"/>
                </a:lnTo>
                <a:lnTo>
                  <a:pt x="253898" y="12191"/>
                </a:lnTo>
                <a:lnTo>
                  <a:pt x="253898" y="4059"/>
                </a:lnTo>
                <a:lnTo>
                  <a:pt x="248686" y="1392"/>
                </a:lnTo>
                <a:lnTo>
                  <a:pt x="240426" y="0"/>
                </a:lnTo>
                <a:close/>
              </a:path>
              <a:path w="259079" h="136525">
                <a:moveTo>
                  <a:pt x="253898" y="12191"/>
                </a:moveTo>
                <a:lnTo>
                  <a:pt x="224821" y="12191"/>
                </a:lnTo>
                <a:lnTo>
                  <a:pt x="229732" y="12220"/>
                </a:lnTo>
                <a:lnTo>
                  <a:pt x="243112" y="14217"/>
                </a:lnTo>
                <a:lnTo>
                  <a:pt x="253898" y="19299"/>
                </a:lnTo>
                <a:lnTo>
                  <a:pt x="253898" y="12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8" name="object 60">
            <a:extLst>
              <a:ext uri="{FF2B5EF4-FFF2-40B4-BE49-F238E27FC236}">
                <a16:creationId xmlns:a16="http://schemas.microsoft.com/office/drawing/2014/main" id="{C8760CDD-FEAA-4E7D-83AF-81F1DD514B1F}"/>
              </a:ext>
            </a:extLst>
          </p:cNvPr>
          <p:cNvSpPr>
            <a:spLocks/>
          </p:cNvSpPr>
          <p:nvPr/>
        </p:nvSpPr>
        <p:spPr bwMode="auto">
          <a:xfrm>
            <a:off x="9301163" y="3676650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29" name="object 61">
            <a:extLst>
              <a:ext uri="{FF2B5EF4-FFF2-40B4-BE49-F238E27FC236}">
                <a16:creationId xmlns:a16="http://schemas.microsoft.com/office/drawing/2014/main" id="{D5DA8C75-39B4-4AC4-B49B-B858176A1599}"/>
              </a:ext>
            </a:extLst>
          </p:cNvPr>
          <p:cNvSpPr>
            <a:spLocks/>
          </p:cNvSpPr>
          <p:nvPr/>
        </p:nvSpPr>
        <p:spPr bwMode="auto">
          <a:xfrm>
            <a:off x="9707563" y="3806825"/>
            <a:ext cx="831850" cy="123825"/>
          </a:xfrm>
          <a:custGeom>
            <a:avLst/>
            <a:gdLst>
              <a:gd name="T0" fmla="*/ 12313 w 831215"/>
              <a:gd name="T1" fmla="*/ 22104 h 123825"/>
              <a:gd name="T2" fmla="*/ 16123 w 831215"/>
              <a:gd name="T3" fmla="*/ 33915 h 123825"/>
              <a:gd name="T4" fmla="*/ 53218 w 831215"/>
              <a:gd name="T5" fmla="*/ 86874 h 123825"/>
              <a:gd name="T6" fmla="*/ 117469 w 831215"/>
              <a:gd name="T7" fmla="*/ 121807 h 123825"/>
              <a:gd name="T8" fmla="*/ 58917 w 831215"/>
              <a:gd name="T9" fmla="*/ 100721 h 123825"/>
              <a:gd name="T10" fmla="*/ 117469 w 831215"/>
              <a:gd name="T11" fmla="*/ 6483 h 123825"/>
              <a:gd name="T12" fmla="*/ 144261 w 831215"/>
              <a:gd name="T13" fmla="*/ 12579 h 123825"/>
              <a:gd name="T14" fmla="*/ 158861 w 831215"/>
              <a:gd name="T15" fmla="*/ 16139 h 123825"/>
              <a:gd name="T16" fmla="*/ 155204 w 831215"/>
              <a:gd name="T17" fmla="*/ 1523 h 123825"/>
              <a:gd name="T18" fmla="*/ 196684 w 831215"/>
              <a:gd name="T19" fmla="*/ 44954 h 123825"/>
              <a:gd name="T20" fmla="*/ 205514 w 831215"/>
              <a:gd name="T21" fmla="*/ 122042 h 123825"/>
              <a:gd name="T22" fmla="*/ 195712 w 831215"/>
              <a:gd name="T23" fmla="*/ 98947 h 123825"/>
              <a:gd name="T24" fmla="*/ 240539 w 831215"/>
              <a:gd name="T25" fmla="*/ 48655 h 123825"/>
              <a:gd name="T26" fmla="*/ 255910 w 831215"/>
              <a:gd name="T27" fmla="*/ 121807 h 123825"/>
              <a:gd name="T28" fmla="*/ 242681 w 831215"/>
              <a:gd name="T29" fmla="*/ 65800 h 123825"/>
              <a:gd name="T30" fmla="*/ 255910 w 831215"/>
              <a:gd name="T31" fmla="*/ 107829 h 123825"/>
              <a:gd name="T32" fmla="*/ 255910 w 831215"/>
              <a:gd name="T33" fmla="*/ 50941 h 123825"/>
              <a:gd name="T34" fmla="*/ 278761 w 831215"/>
              <a:gd name="T35" fmla="*/ 94631 h 123825"/>
              <a:gd name="T36" fmla="*/ 307969 w 831215"/>
              <a:gd name="T37" fmla="*/ 112663 h 123825"/>
              <a:gd name="T38" fmla="*/ 297941 w 831215"/>
              <a:gd name="T39" fmla="*/ 57537 h 123825"/>
              <a:gd name="T40" fmla="*/ 353446 w 831215"/>
              <a:gd name="T41" fmla="*/ 107829 h 123825"/>
              <a:gd name="T42" fmla="*/ 329183 w 831215"/>
              <a:gd name="T43" fmla="*/ 50941 h 123825"/>
              <a:gd name="T44" fmla="*/ 322844 w 831215"/>
              <a:gd name="T45" fmla="*/ 112663 h 123825"/>
              <a:gd name="T46" fmla="*/ 353446 w 831215"/>
              <a:gd name="T47" fmla="*/ 0 h 123825"/>
              <a:gd name="T48" fmla="*/ 380747 w 831215"/>
              <a:gd name="T49" fmla="*/ 121807 h 123825"/>
              <a:gd name="T50" fmla="*/ 414673 w 831215"/>
              <a:gd name="T51" fmla="*/ 82826 h 123825"/>
              <a:gd name="T52" fmla="*/ 480821 w 831215"/>
              <a:gd name="T53" fmla="*/ 115830 h 123825"/>
              <a:gd name="T54" fmla="*/ 486399 w 831215"/>
              <a:gd name="T55" fmla="*/ 83957 h 123825"/>
              <a:gd name="T56" fmla="*/ 446135 w 831215"/>
              <a:gd name="T57" fmla="*/ 48655 h 123825"/>
              <a:gd name="T58" fmla="*/ 455157 w 831215"/>
              <a:gd name="T59" fmla="*/ 112663 h 123825"/>
              <a:gd name="T60" fmla="*/ 471037 w 831215"/>
              <a:gd name="T61" fmla="*/ 59192 h 123825"/>
              <a:gd name="T62" fmla="*/ 508132 w 831215"/>
              <a:gd name="T63" fmla="*/ 39511 h 123825"/>
              <a:gd name="T64" fmla="*/ 525658 w 831215"/>
              <a:gd name="T65" fmla="*/ 103257 h 123825"/>
              <a:gd name="T66" fmla="*/ 554095 w 831215"/>
              <a:gd name="T67" fmla="*/ 62871 h 123825"/>
              <a:gd name="T68" fmla="*/ 576437 w 831215"/>
              <a:gd name="T69" fmla="*/ 101483 h 123825"/>
              <a:gd name="T70" fmla="*/ 578236 w 831215"/>
              <a:gd name="T71" fmla="*/ 108972 h 123825"/>
              <a:gd name="T72" fmla="*/ 527060 w 831215"/>
              <a:gd name="T73" fmla="*/ 106436 h 123825"/>
              <a:gd name="T74" fmla="*/ 563658 w 831215"/>
              <a:gd name="T75" fmla="*/ 55251 h 123825"/>
              <a:gd name="T76" fmla="*/ 630473 w 831215"/>
              <a:gd name="T77" fmla="*/ 77748 h 123825"/>
              <a:gd name="T78" fmla="*/ 636391 w 831215"/>
              <a:gd name="T79" fmla="*/ 123712 h 123825"/>
              <a:gd name="T80" fmla="*/ 633343 w 831215"/>
              <a:gd name="T81" fmla="*/ 106305 h 123825"/>
              <a:gd name="T82" fmla="*/ 650351 w 831215"/>
              <a:gd name="T83" fmla="*/ 82945 h 123825"/>
              <a:gd name="T84" fmla="*/ 670316 w 831215"/>
              <a:gd name="T85" fmla="*/ 121807 h 123825"/>
              <a:gd name="T86" fmla="*/ 663823 w 831215"/>
              <a:gd name="T87" fmla="*/ 105805 h 123825"/>
              <a:gd name="T88" fmla="*/ 650565 w 831215"/>
              <a:gd name="T89" fmla="*/ 37723 h 123825"/>
              <a:gd name="T90" fmla="*/ 677632 w 831215"/>
              <a:gd name="T91" fmla="*/ 47326 h 123825"/>
              <a:gd name="T92" fmla="*/ 721492 w 831215"/>
              <a:gd name="T93" fmla="*/ 70622 h 123825"/>
              <a:gd name="T94" fmla="*/ 734324 w 831215"/>
              <a:gd name="T95" fmla="*/ 39630 h 123825"/>
              <a:gd name="T96" fmla="*/ 735695 w 831215"/>
              <a:gd name="T97" fmla="*/ 50179 h 123825"/>
              <a:gd name="T98" fmla="*/ 748924 w 831215"/>
              <a:gd name="T99" fmla="*/ 51060 h 123825"/>
              <a:gd name="T100" fmla="*/ 759097 w 831215"/>
              <a:gd name="T101" fmla="*/ 82826 h 123825"/>
              <a:gd name="T102" fmla="*/ 825245 w 831215"/>
              <a:gd name="T103" fmla="*/ 115830 h 123825"/>
              <a:gd name="T104" fmla="*/ 830823 w 831215"/>
              <a:gd name="T105" fmla="*/ 83957 h 123825"/>
              <a:gd name="T106" fmla="*/ 790559 w 831215"/>
              <a:gd name="T107" fmla="*/ 48655 h 123825"/>
              <a:gd name="T108" fmla="*/ 799581 w 831215"/>
              <a:gd name="T109" fmla="*/ 112663 h 123825"/>
              <a:gd name="T110" fmla="*/ 815461 w 831215"/>
              <a:gd name="T111" fmla="*/ 59192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1215" h="123825">
                <a:moveTo>
                  <a:pt x="17769" y="6483"/>
                </a:moveTo>
                <a:lnTo>
                  <a:pt x="0" y="6483"/>
                </a:lnTo>
                <a:lnTo>
                  <a:pt x="0" y="121807"/>
                </a:lnTo>
                <a:lnTo>
                  <a:pt x="12953" y="121807"/>
                </a:lnTo>
                <a:lnTo>
                  <a:pt x="12924" y="33284"/>
                </a:lnTo>
                <a:lnTo>
                  <a:pt x="12710" y="26676"/>
                </a:lnTo>
                <a:lnTo>
                  <a:pt x="12313" y="22104"/>
                </a:lnTo>
                <a:lnTo>
                  <a:pt x="24657" y="22104"/>
                </a:lnTo>
                <a:lnTo>
                  <a:pt x="17769" y="6483"/>
                </a:lnTo>
                <a:close/>
              </a:path>
              <a:path w="831215" h="123825">
                <a:moveTo>
                  <a:pt x="24657" y="22104"/>
                </a:moveTo>
                <a:lnTo>
                  <a:pt x="12710" y="22104"/>
                </a:lnTo>
                <a:lnTo>
                  <a:pt x="13837" y="27319"/>
                </a:lnTo>
                <a:lnTo>
                  <a:pt x="14996" y="31248"/>
                </a:lnTo>
                <a:lnTo>
                  <a:pt x="16123" y="33915"/>
                </a:lnTo>
                <a:lnTo>
                  <a:pt x="55382" y="121807"/>
                </a:lnTo>
                <a:lnTo>
                  <a:pt x="61965" y="121807"/>
                </a:lnTo>
                <a:lnTo>
                  <a:pt x="71346" y="100721"/>
                </a:lnTo>
                <a:lnTo>
                  <a:pt x="58430" y="100721"/>
                </a:lnTo>
                <a:lnTo>
                  <a:pt x="57668" y="97673"/>
                </a:lnTo>
                <a:lnTo>
                  <a:pt x="55869" y="93101"/>
                </a:lnTo>
                <a:lnTo>
                  <a:pt x="53218" y="86874"/>
                </a:lnTo>
                <a:lnTo>
                  <a:pt x="24657" y="22104"/>
                </a:lnTo>
                <a:close/>
              </a:path>
              <a:path w="831215" h="123825">
                <a:moveTo>
                  <a:pt x="117469" y="22104"/>
                </a:moveTo>
                <a:lnTo>
                  <a:pt x="105155" y="22104"/>
                </a:lnTo>
                <a:lnTo>
                  <a:pt x="104393" y="30867"/>
                </a:lnTo>
                <a:lnTo>
                  <a:pt x="103997" y="38368"/>
                </a:lnTo>
                <a:lnTo>
                  <a:pt x="103997" y="121807"/>
                </a:lnTo>
                <a:lnTo>
                  <a:pt x="117469" y="121807"/>
                </a:lnTo>
                <a:lnTo>
                  <a:pt x="117469" y="22104"/>
                </a:lnTo>
                <a:close/>
              </a:path>
              <a:path w="831215" h="123825">
                <a:moveTo>
                  <a:pt x="117469" y="6483"/>
                </a:moveTo>
                <a:lnTo>
                  <a:pt x="100583" y="6483"/>
                </a:lnTo>
                <a:lnTo>
                  <a:pt x="64526" y="86624"/>
                </a:lnTo>
                <a:lnTo>
                  <a:pt x="63124" y="89672"/>
                </a:lnTo>
                <a:lnTo>
                  <a:pt x="61203" y="94375"/>
                </a:lnTo>
                <a:lnTo>
                  <a:pt x="58917" y="100721"/>
                </a:lnTo>
                <a:lnTo>
                  <a:pt x="71346" y="100721"/>
                </a:lnTo>
                <a:lnTo>
                  <a:pt x="101345" y="33284"/>
                </a:lnTo>
                <a:lnTo>
                  <a:pt x="102351" y="30998"/>
                </a:lnTo>
                <a:lnTo>
                  <a:pt x="103510" y="27319"/>
                </a:lnTo>
                <a:lnTo>
                  <a:pt x="104759" y="22104"/>
                </a:lnTo>
                <a:lnTo>
                  <a:pt x="117469" y="22104"/>
                </a:lnTo>
                <a:lnTo>
                  <a:pt x="117469" y="6483"/>
                </a:lnTo>
                <a:close/>
              </a:path>
              <a:path w="831215" h="123825">
                <a:moveTo>
                  <a:pt x="155204" y="1523"/>
                </a:moveTo>
                <a:lnTo>
                  <a:pt x="150357" y="1523"/>
                </a:lnTo>
                <a:lnTo>
                  <a:pt x="148346" y="2285"/>
                </a:lnTo>
                <a:lnTo>
                  <a:pt x="146669" y="3947"/>
                </a:lnTo>
                <a:lnTo>
                  <a:pt x="145023" y="5602"/>
                </a:lnTo>
                <a:lnTo>
                  <a:pt x="144261" y="7626"/>
                </a:lnTo>
                <a:lnTo>
                  <a:pt x="144261" y="12579"/>
                </a:lnTo>
                <a:lnTo>
                  <a:pt x="145023" y="14615"/>
                </a:lnTo>
                <a:lnTo>
                  <a:pt x="146669" y="16139"/>
                </a:lnTo>
                <a:lnTo>
                  <a:pt x="148346" y="17794"/>
                </a:lnTo>
                <a:lnTo>
                  <a:pt x="150357" y="18556"/>
                </a:lnTo>
                <a:lnTo>
                  <a:pt x="155204" y="18556"/>
                </a:lnTo>
                <a:lnTo>
                  <a:pt x="157215" y="17794"/>
                </a:lnTo>
                <a:lnTo>
                  <a:pt x="158861" y="16139"/>
                </a:lnTo>
                <a:lnTo>
                  <a:pt x="160660" y="14484"/>
                </a:lnTo>
                <a:lnTo>
                  <a:pt x="161422" y="12460"/>
                </a:lnTo>
                <a:lnTo>
                  <a:pt x="161422" y="7626"/>
                </a:lnTo>
                <a:lnTo>
                  <a:pt x="160660" y="5602"/>
                </a:lnTo>
                <a:lnTo>
                  <a:pt x="158861" y="3947"/>
                </a:lnTo>
                <a:lnTo>
                  <a:pt x="157215" y="2285"/>
                </a:lnTo>
                <a:lnTo>
                  <a:pt x="155204" y="1523"/>
                </a:lnTo>
                <a:close/>
              </a:path>
              <a:path w="831215" h="123825">
                <a:moveTo>
                  <a:pt x="159136" y="39511"/>
                </a:moveTo>
                <a:lnTo>
                  <a:pt x="146051" y="39511"/>
                </a:lnTo>
                <a:lnTo>
                  <a:pt x="146051" y="121807"/>
                </a:lnTo>
                <a:lnTo>
                  <a:pt x="159136" y="121807"/>
                </a:lnTo>
                <a:lnTo>
                  <a:pt x="159136" y="39511"/>
                </a:lnTo>
                <a:close/>
              </a:path>
              <a:path w="831215" h="123825">
                <a:moveTo>
                  <a:pt x="207228" y="39096"/>
                </a:moveTo>
                <a:lnTo>
                  <a:pt x="196684" y="44954"/>
                </a:lnTo>
                <a:lnTo>
                  <a:pt x="185592" y="56839"/>
                </a:lnTo>
                <a:lnTo>
                  <a:pt x="181365" y="68615"/>
                </a:lnTo>
                <a:lnTo>
                  <a:pt x="179954" y="82682"/>
                </a:lnTo>
                <a:lnTo>
                  <a:pt x="181225" y="94631"/>
                </a:lnTo>
                <a:lnTo>
                  <a:pt x="185786" y="105955"/>
                </a:lnTo>
                <a:lnTo>
                  <a:pt x="194813" y="117776"/>
                </a:lnTo>
                <a:lnTo>
                  <a:pt x="205514" y="122042"/>
                </a:lnTo>
                <a:lnTo>
                  <a:pt x="221862" y="122973"/>
                </a:lnTo>
                <a:lnTo>
                  <a:pt x="233615" y="117832"/>
                </a:lnTo>
                <a:lnTo>
                  <a:pt x="238111" y="112663"/>
                </a:lnTo>
                <a:lnTo>
                  <a:pt x="210433" y="112663"/>
                </a:lnTo>
                <a:lnTo>
                  <a:pt x="204581" y="109865"/>
                </a:lnTo>
                <a:lnTo>
                  <a:pt x="200162" y="104400"/>
                </a:lnTo>
                <a:lnTo>
                  <a:pt x="195712" y="98947"/>
                </a:lnTo>
                <a:lnTo>
                  <a:pt x="193547" y="91446"/>
                </a:lnTo>
                <a:lnTo>
                  <a:pt x="193547" y="71515"/>
                </a:lnTo>
                <a:lnTo>
                  <a:pt x="195833" y="63383"/>
                </a:lnTo>
                <a:lnTo>
                  <a:pt x="200405" y="57537"/>
                </a:lnTo>
                <a:lnTo>
                  <a:pt x="204977" y="51572"/>
                </a:lnTo>
                <a:lnTo>
                  <a:pt x="211317" y="48655"/>
                </a:lnTo>
                <a:lnTo>
                  <a:pt x="240539" y="48655"/>
                </a:lnTo>
                <a:lnTo>
                  <a:pt x="235791" y="43588"/>
                </a:lnTo>
                <a:lnTo>
                  <a:pt x="224858" y="39529"/>
                </a:lnTo>
                <a:lnTo>
                  <a:pt x="207228" y="39096"/>
                </a:lnTo>
                <a:close/>
              </a:path>
              <a:path w="831215" h="123825">
                <a:moveTo>
                  <a:pt x="255910" y="107829"/>
                </a:moveTo>
                <a:lnTo>
                  <a:pt x="242681" y="107829"/>
                </a:lnTo>
                <a:lnTo>
                  <a:pt x="242681" y="121807"/>
                </a:lnTo>
                <a:lnTo>
                  <a:pt x="255910" y="121807"/>
                </a:lnTo>
                <a:lnTo>
                  <a:pt x="255910" y="107829"/>
                </a:lnTo>
                <a:close/>
              </a:path>
              <a:path w="831215" h="123825">
                <a:moveTo>
                  <a:pt x="240539" y="48655"/>
                </a:moveTo>
                <a:lnTo>
                  <a:pt x="226192" y="48655"/>
                </a:lnTo>
                <a:lnTo>
                  <a:pt x="231647" y="50941"/>
                </a:lnTo>
                <a:lnTo>
                  <a:pt x="236098" y="55632"/>
                </a:lnTo>
                <a:lnTo>
                  <a:pt x="240548" y="60204"/>
                </a:lnTo>
                <a:lnTo>
                  <a:pt x="242681" y="65800"/>
                </a:lnTo>
                <a:lnTo>
                  <a:pt x="242681" y="92720"/>
                </a:lnTo>
                <a:lnTo>
                  <a:pt x="240395" y="99328"/>
                </a:lnTo>
                <a:lnTo>
                  <a:pt x="231251" y="109996"/>
                </a:lnTo>
                <a:lnTo>
                  <a:pt x="225308" y="112663"/>
                </a:lnTo>
                <a:lnTo>
                  <a:pt x="238111" y="112663"/>
                </a:lnTo>
                <a:lnTo>
                  <a:pt x="242315" y="107829"/>
                </a:lnTo>
                <a:lnTo>
                  <a:pt x="255910" y="107829"/>
                </a:lnTo>
                <a:lnTo>
                  <a:pt x="255910" y="50941"/>
                </a:lnTo>
                <a:lnTo>
                  <a:pt x="242681" y="50941"/>
                </a:lnTo>
                <a:lnTo>
                  <a:pt x="240539" y="48655"/>
                </a:lnTo>
                <a:close/>
              </a:path>
              <a:path w="831215" h="123825">
                <a:moveTo>
                  <a:pt x="255910" y="0"/>
                </a:moveTo>
                <a:lnTo>
                  <a:pt x="242681" y="0"/>
                </a:lnTo>
                <a:lnTo>
                  <a:pt x="242681" y="50941"/>
                </a:lnTo>
                <a:lnTo>
                  <a:pt x="255910" y="50941"/>
                </a:lnTo>
                <a:lnTo>
                  <a:pt x="255910" y="0"/>
                </a:lnTo>
                <a:close/>
              </a:path>
              <a:path w="831215" h="123825">
                <a:moveTo>
                  <a:pt x="304764" y="39096"/>
                </a:moveTo>
                <a:lnTo>
                  <a:pt x="294220" y="44954"/>
                </a:lnTo>
                <a:lnTo>
                  <a:pt x="283128" y="56839"/>
                </a:lnTo>
                <a:lnTo>
                  <a:pt x="278901" y="68615"/>
                </a:lnTo>
                <a:lnTo>
                  <a:pt x="277490" y="82682"/>
                </a:lnTo>
                <a:lnTo>
                  <a:pt x="278761" y="94631"/>
                </a:lnTo>
                <a:lnTo>
                  <a:pt x="283322" y="105955"/>
                </a:lnTo>
                <a:lnTo>
                  <a:pt x="292349" y="117776"/>
                </a:lnTo>
                <a:lnTo>
                  <a:pt x="303050" y="122042"/>
                </a:lnTo>
                <a:lnTo>
                  <a:pt x="319398" y="122973"/>
                </a:lnTo>
                <a:lnTo>
                  <a:pt x="331151" y="117832"/>
                </a:lnTo>
                <a:lnTo>
                  <a:pt x="335647" y="112663"/>
                </a:lnTo>
                <a:lnTo>
                  <a:pt x="307969" y="112663"/>
                </a:lnTo>
                <a:lnTo>
                  <a:pt x="302117" y="109865"/>
                </a:lnTo>
                <a:lnTo>
                  <a:pt x="297698" y="104400"/>
                </a:lnTo>
                <a:lnTo>
                  <a:pt x="293248" y="98947"/>
                </a:lnTo>
                <a:lnTo>
                  <a:pt x="291083" y="91446"/>
                </a:lnTo>
                <a:lnTo>
                  <a:pt x="291083" y="71515"/>
                </a:lnTo>
                <a:lnTo>
                  <a:pt x="293369" y="63383"/>
                </a:lnTo>
                <a:lnTo>
                  <a:pt x="297941" y="57537"/>
                </a:lnTo>
                <a:lnTo>
                  <a:pt x="302513" y="51572"/>
                </a:lnTo>
                <a:lnTo>
                  <a:pt x="308853" y="48655"/>
                </a:lnTo>
                <a:lnTo>
                  <a:pt x="338075" y="48655"/>
                </a:lnTo>
                <a:lnTo>
                  <a:pt x="333327" y="43588"/>
                </a:lnTo>
                <a:lnTo>
                  <a:pt x="322394" y="39529"/>
                </a:lnTo>
                <a:lnTo>
                  <a:pt x="304764" y="39096"/>
                </a:lnTo>
                <a:close/>
              </a:path>
              <a:path w="831215" h="123825">
                <a:moveTo>
                  <a:pt x="353446" y="107829"/>
                </a:moveTo>
                <a:lnTo>
                  <a:pt x="340217" y="107829"/>
                </a:lnTo>
                <a:lnTo>
                  <a:pt x="340217" y="121807"/>
                </a:lnTo>
                <a:lnTo>
                  <a:pt x="353446" y="121807"/>
                </a:lnTo>
                <a:lnTo>
                  <a:pt x="353446" y="107829"/>
                </a:lnTo>
                <a:close/>
              </a:path>
              <a:path w="831215" h="123825">
                <a:moveTo>
                  <a:pt x="338075" y="48655"/>
                </a:moveTo>
                <a:lnTo>
                  <a:pt x="323728" y="48655"/>
                </a:lnTo>
                <a:lnTo>
                  <a:pt x="329183" y="50941"/>
                </a:lnTo>
                <a:lnTo>
                  <a:pt x="333634" y="55632"/>
                </a:lnTo>
                <a:lnTo>
                  <a:pt x="338084" y="60204"/>
                </a:lnTo>
                <a:lnTo>
                  <a:pt x="340217" y="65800"/>
                </a:lnTo>
                <a:lnTo>
                  <a:pt x="340217" y="92720"/>
                </a:lnTo>
                <a:lnTo>
                  <a:pt x="337931" y="99328"/>
                </a:lnTo>
                <a:lnTo>
                  <a:pt x="328787" y="109996"/>
                </a:lnTo>
                <a:lnTo>
                  <a:pt x="322844" y="112663"/>
                </a:lnTo>
                <a:lnTo>
                  <a:pt x="335647" y="112663"/>
                </a:lnTo>
                <a:lnTo>
                  <a:pt x="339851" y="107829"/>
                </a:lnTo>
                <a:lnTo>
                  <a:pt x="353446" y="107829"/>
                </a:lnTo>
                <a:lnTo>
                  <a:pt x="353446" y="50941"/>
                </a:lnTo>
                <a:lnTo>
                  <a:pt x="340217" y="50941"/>
                </a:lnTo>
                <a:lnTo>
                  <a:pt x="338075" y="48655"/>
                </a:lnTo>
                <a:close/>
              </a:path>
              <a:path w="831215" h="123825">
                <a:moveTo>
                  <a:pt x="353446" y="0"/>
                </a:moveTo>
                <a:lnTo>
                  <a:pt x="340217" y="0"/>
                </a:lnTo>
                <a:lnTo>
                  <a:pt x="340217" y="50941"/>
                </a:lnTo>
                <a:lnTo>
                  <a:pt x="353446" y="50941"/>
                </a:lnTo>
                <a:lnTo>
                  <a:pt x="353446" y="0"/>
                </a:lnTo>
                <a:close/>
              </a:path>
              <a:path w="831215" h="123825">
                <a:moveTo>
                  <a:pt x="393832" y="6"/>
                </a:moveTo>
                <a:lnTo>
                  <a:pt x="380747" y="6"/>
                </a:lnTo>
                <a:lnTo>
                  <a:pt x="380747" y="121807"/>
                </a:lnTo>
                <a:lnTo>
                  <a:pt x="393832" y="121807"/>
                </a:lnTo>
                <a:lnTo>
                  <a:pt x="393832" y="6"/>
                </a:lnTo>
                <a:close/>
              </a:path>
              <a:path w="831215" h="123825">
                <a:moveTo>
                  <a:pt x="442578" y="39105"/>
                </a:moveTo>
                <a:lnTo>
                  <a:pt x="432068" y="44957"/>
                </a:lnTo>
                <a:lnTo>
                  <a:pt x="420446" y="56805"/>
                </a:lnTo>
                <a:lnTo>
                  <a:pt x="416112" y="68418"/>
                </a:lnTo>
                <a:lnTo>
                  <a:pt x="414673" y="82826"/>
                </a:lnTo>
                <a:lnTo>
                  <a:pt x="416294" y="94819"/>
                </a:lnTo>
                <a:lnTo>
                  <a:pt x="421215" y="106098"/>
                </a:lnTo>
                <a:lnTo>
                  <a:pt x="430494" y="117638"/>
                </a:lnTo>
                <a:lnTo>
                  <a:pt x="441497" y="122156"/>
                </a:lnTo>
                <a:lnTo>
                  <a:pt x="457179" y="123539"/>
                </a:lnTo>
                <a:lnTo>
                  <a:pt x="470255" y="121103"/>
                </a:lnTo>
                <a:lnTo>
                  <a:pt x="480821" y="115830"/>
                </a:lnTo>
                <a:lnTo>
                  <a:pt x="480364" y="112663"/>
                </a:lnTo>
                <a:lnTo>
                  <a:pt x="446897" y="112663"/>
                </a:lnTo>
                <a:lnTo>
                  <a:pt x="440435" y="110115"/>
                </a:lnTo>
                <a:lnTo>
                  <a:pt x="431048" y="100209"/>
                </a:lnTo>
                <a:lnTo>
                  <a:pt x="428609" y="93101"/>
                </a:lnTo>
                <a:lnTo>
                  <a:pt x="428365" y="83957"/>
                </a:lnTo>
                <a:lnTo>
                  <a:pt x="486399" y="83957"/>
                </a:lnTo>
                <a:lnTo>
                  <a:pt x="485691" y="72777"/>
                </a:lnTo>
                <a:lnTo>
                  <a:pt x="428487" y="72777"/>
                </a:lnTo>
                <a:lnTo>
                  <a:pt x="429524" y="65538"/>
                </a:lnTo>
                <a:lnTo>
                  <a:pt x="432175" y="59823"/>
                </a:lnTo>
                <a:lnTo>
                  <a:pt x="436625" y="55382"/>
                </a:lnTo>
                <a:lnTo>
                  <a:pt x="440954" y="50941"/>
                </a:lnTo>
                <a:lnTo>
                  <a:pt x="446135" y="48655"/>
                </a:lnTo>
                <a:lnTo>
                  <a:pt x="475981" y="48655"/>
                </a:lnTo>
                <a:lnTo>
                  <a:pt x="471023" y="42528"/>
                </a:lnTo>
                <a:lnTo>
                  <a:pt x="459993" y="39245"/>
                </a:lnTo>
                <a:lnTo>
                  <a:pt x="442578" y="39105"/>
                </a:lnTo>
                <a:close/>
              </a:path>
              <a:path w="831215" h="123825">
                <a:moveTo>
                  <a:pt x="479215" y="104715"/>
                </a:moveTo>
                <a:lnTo>
                  <a:pt x="467645" y="110676"/>
                </a:lnTo>
                <a:lnTo>
                  <a:pt x="455157" y="112663"/>
                </a:lnTo>
                <a:lnTo>
                  <a:pt x="480364" y="112663"/>
                </a:lnTo>
                <a:lnTo>
                  <a:pt x="479215" y="104715"/>
                </a:lnTo>
                <a:close/>
              </a:path>
              <a:path w="831215" h="123825">
                <a:moveTo>
                  <a:pt x="475981" y="48655"/>
                </a:moveTo>
                <a:lnTo>
                  <a:pt x="458845" y="48655"/>
                </a:lnTo>
                <a:lnTo>
                  <a:pt x="463814" y="50810"/>
                </a:lnTo>
                <a:lnTo>
                  <a:pt x="467471" y="55001"/>
                </a:lnTo>
                <a:lnTo>
                  <a:pt x="471037" y="59192"/>
                </a:lnTo>
                <a:lnTo>
                  <a:pt x="472958" y="65157"/>
                </a:lnTo>
                <a:lnTo>
                  <a:pt x="472958" y="72777"/>
                </a:lnTo>
                <a:lnTo>
                  <a:pt x="485691" y="72777"/>
                </a:lnTo>
                <a:lnTo>
                  <a:pt x="485234" y="65566"/>
                </a:lnTo>
                <a:lnTo>
                  <a:pt x="480612" y="54379"/>
                </a:lnTo>
                <a:lnTo>
                  <a:pt x="475981" y="48655"/>
                </a:lnTo>
                <a:close/>
              </a:path>
              <a:path w="831215" h="123825">
                <a:moveTo>
                  <a:pt x="508132" y="39511"/>
                </a:moveTo>
                <a:lnTo>
                  <a:pt x="494294" y="39511"/>
                </a:lnTo>
                <a:lnTo>
                  <a:pt x="519165" y="121807"/>
                </a:lnTo>
                <a:lnTo>
                  <a:pt x="532394" y="121807"/>
                </a:lnTo>
                <a:lnTo>
                  <a:pt x="536473" y="108722"/>
                </a:lnTo>
                <a:lnTo>
                  <a:pt x="526298" y="108722"/>
                </a:lnTo>
                <a:lnTo>
                  <a:pt x="526023" y="105674"/>
                </a:lnTo>
                <a:lnTo>
                  <a:pt x="525658" y="103257"/>
                </a:lnTo>
                <a:lnTo>
                  <a:pt x="525139" y="101352"/>
                </a:lnTo>
                <a:lnTo>
                  <a:pt x="508132" y="39511"/>
                </a:lnTo>
                <a:close/>
              </a:path>
              <a:path w="831215" h="123825">
                <a:moveTo>
                  <a:pt x="563658" y="55251"/>
                </a:moveTo>
                <a:lnTo>
                  <a:pt x="552815" y="55251"/>
                </a:lnTo>
                <a:lnTo>
                  <a:pt x="552968" y="58049"/>
                </a:lnTo>
                <a:lnTo>
                  <a:pt x="553455" y="60585"/>
                </a:lnTo>
                <a:lnTo>
                  <a:pt x="554095" y="62871"/>
                </a:lnTo>
                <a:lnTo>
                  <a:pt x="570981" y="121807"/>
                </a:lnTo>
                <a:lnTo>
                  <a:pt x="584697" y="121807"/>
                </a:lnTo>
                <a:lnTo>
                  <a:pt x="588543" y="108972"/>
                </a:lnTo>
                <a:lnTo>
                  <a:pt x="577595" y="108972"/>
                </a:lnTo>
                <a:lnTo>
                  <a:pt x="577352" y="105924"/>
                </a:lnTo>
                <a:lnTo>
                  <a:pt x="576955" y="103519"/>
                </a:lnTo>
                <a:lnTo>
                  <a:pt x="576437" y="101483"/>
                </a:lnTo>
                <a:lnTo>
                  <a:pt x="563658" y="55251"/>
                </a:lnTo>
                <a:close/>
              </a:path>
              <a:path w="831215" h="123825">
                <a:moveTo>
                  <a:pt x="609356" y="39511"/>
                </a:moveTo>
                <a:lnTo>
                  <a:pt x="596249" y="39511"/>
                </a:lnTo>
                <a:lnTo>
                  <a:pt x="579638" y="101483"/>
                </a:lnTo>
                <a:lnTo>
                  <a:pt x="578876" y="104400"/>
                </a:lnTo>
                <a:lnTo>
                  <a:pt x="578357" y="106817"/>
                </a:lnTo>
                <a:lnTo>
                  <a:pt x="578236" y="108972"/>
                </a:lnTo>
                <a:lnTo>
                  <a:pt x="588543" y="108972"/>
                </a:lnTo>
                <a:lnTo>
                  <a:pt x="609356" y="39511"/>
                </a:lnTo>
                <a:close/>
              </a:path>
              <a:path w="831215" h="123825">
                <a:moveTo>
                  <a:pt x="559307" y="39511"/>
                </a:moveTo>
                <a:lnTo>
                  <a:pt x="547237" y="39511"/>
                </a:lnTo>
                <a:lnTo>
                  <a:pt x="528309" y="101233"/>
                </a:lnTo>
                <a:lnTo>
                  <a:pt x="527547" y="103900"/>
                </a:lnTo>
                <a:lnTo>
                  <a:pt x="527060" y="106436"/>
                </a:lnTo>
                <a:lnTo>
                  <a:pt x="526907" y="108722"/>
                </a:lnTo>
                <a:lnTo>
                  <a:pt x="536473" y="108722"/>
                </a:lnTo>
                <a:lnTo>
                  <a:pt x="550804" y="62752"/>
                </a:lnTo>
                <a:lnTo>
                  <a:pt x="551687" y="59704"/>
                </a:lnTo>
                <a:lnTo>
                  <a:pt x="552328" y="57156"/>
                </a:lnTo>
                <a:lnTo>
                  <a:pt x="552449" y="55251"/>
                </a:lnTo>
                <a:lnTo>
                  <a:pt x="563658" y="55251"/>
                </a:lnTo>
                <a:lnTo>
                  <a:pt x="559307" y="39511"/>
                </a:lnTo>
                <a:close/>
              </a:path>
              <a:path w="831215" h="123825">
                <a:moveTo>
                  <a:pt x="678229" y="48729"/>
                </a:moveTo>
                <a:lnTo>
                  <a:pt x="655237" y="48729"/>
                </a:lnTo>
                <a:lnTo>
                  <a:pt x="666530" y="54533"/>
                </a:lnTo>
                <a:lnTo>
                  <a:pt x="670316" y="69610"/>
                </a:lnTo>
                <a:lnTo>
                  <a:pt x="645461" y="73049"/>
                </a:lnTo>
                <a:lnTo>
                  <a:pt x="630473" y="77748"/>
                </a:lnTo>
                <a:lnTo>
                  <a:pt x="621491" y="86727"/>
                </a:lnTo>
                <a:lnTo>
                  <a:pt x="618500" y="99959"/>
                </a:lnTo>
                <a:lnTo>
                  <a:pt x="618500" y="107067"/>
                </a:lnTo>
                <a:lnTo>
                  <a:pt x="620786" y="112913"/>
                </a:lnTo>
                <a:lnTo>
                  <a:pt x="625358" y="117235"/>
                </a:lnTo>
                <a:lnTo>
                  <a:pt x="630052" y="121545"/>
                </a:lnTo>
                <a:lnTo>
                  <a:pt x="636391" y="123712"/>
                </a:lnTo>
                <a:lnTo>
                  <a:pt x="648926" y="123454"/>
                </a:lnTo>
                <a:lnTo>
                  <a:pt x="660969" y="118975"/>
                </a:lnTo>
                <a:lnTo>
                  <a:pt x="666617" y="112663"/>
                </a:lnTo>
                <a:lnTo>
                  <a:pt x="642884" y="112663"/>
                </a:lnTo>
                <a:lnTo>
                  <a:pt x="639074" y="111389"/>
                </a:lnTo>
                <a:lnTo>
                  <a:pt x="636269" y="108853"/>
                </a:lnTo>
                <a:lnTo>
                  <a:pt x="633343" y="106305"/>
                </a:lnTo>
                <a:lnTo>
                  <a:pt x="631941" y="103007"/>
                </a:lnTo>
                <a:lnTo>
                  <a:pt x="631941" y="93482"/>
                </a:lnTo>
                <a:lnTo>
                  <a:pt x="633465" y="89672"/>
                </a:lnTo>
                <a:lnTo>
                  <a:pt x="636635" y="87386"/>
                </a:lnTo>
                <a:lnTo>
                  <a:pt x="639683" y="85231"/>
                </a:lnTo>
                <a:lnTo>
                  <a:pt x="644255" y="83707"/>
                </a:lnTo>
                <a:lnTo>
                  <a:pt x="650351" y="82945"/>
                </a:lnTo>
                <a:lnTo>
                  <a:pt x="670316" y="80147"/>
                </a:lnTo>
                <a:lnTo>
                  <a:pt x="683038" y="80147"/>
                </a:lnTo>
                <a:lnTo>
                  <a:pt x="682803" y="59482"/>
                </a:lnTo>
                <a:lnTo>
                  <a:pt x="678229" y="48729"/>
                </a:lnTo>
                <a:close/>
              </a:path>
              <a:path w="831215" h="123825">
                <a:moveTo>
                  <a:pt x="683367" y="108972"/>
                </a:moveTo>
                <a:lnTo>
                  <a:pt x="670316" y="108972"/>
                </a:lnTo>
                <a:lnTo>
                  <a:pt x="670316" y="121807"/>
                </a:lnTo>
                <a:lnTo>
                  <a:pt x="683513" y="121807"/>
                </a:lnTo>
                <a:lnTo>
                  <a:pt x="683367" y="108972"/>
                </a:lnTo>
                <a:close/>
              </a:path>
              <a:path w="831215" h="123825">
                <a:moveTo>
                  <a:pt x="683038" y="80147"/>
                </a:moveTo>
                <a:lnTo>
                  <a:pt x="670316" y="80147"/>
                </a:lnTo>
                <a:lnTo>
                  <a:pt x="670316" y="95387"/>
                </a:lnTo>
                <a:lnTo>
                  <a:pt x="668152" y="101233"/>
                </a:lnTo>
                <a:lnTo>
                  <a:pt x="663823" y="105805"/>
                </a:lnTo>
                <a:lnTo>
                  <a:pt x="659648" y="110377"/>
                </a:lnTo>
                <a:lnTo>
                  <a:pt x="654161" y="112663"/>
                </a:lnTo>
                <a:lnTo>
                  <a:pt x="666617" y="112663"/>
                </a:lnTo>
                <a:lnTo>
                  <a:pt x="669919" y="108972"/>
                </a:lnTo>
                <a:lnTo>
                  <a:pt x="683367" y="108972"/>
                </a:lnTo>
                <a:lnTo>
                  <a:pt x="683038" y="80147"/>
                </a:lnTo>
                <a:close/>
              </a:path>
              <a:path w="831215" h="123825">
                <a:moveTo>
                  <a:pt x="650565" y="37723"/>
                </a:moveTo>
                <a:lnTo>
                  <a:pt x="637838" y="40033"/>
                </a:lnTo>
                <a:lnTo>
                  <a:pt x="626485" y="45345"/>
                </a:lnTo>
                <a:lnTo>
                  <a:pt x="630600" y="55706"/>
                </a:lnTo>
                <a:lnTo>
                  <a:pt x="641825" y="50442"/>
                </a:lnTo>
                <a:lnTo>
                  <a:pt x="655237" y="48729"/>
                </a:lnTo>
                <a:lnTo>
                  <a:pt x="678229" y="48729"/>
                </a:lnTo>
                <a:lnTo>
                  <a:pt x="677632" y="47326"/>
                </a:lnTo>
                <a:lnTo>
                  <a:pt x="667048" y="40074"/>
                </a:lnTo>
                <a:lnTo>
                  <a:pt x="650565" y="37723"/>
                </a:lnTo>
                <a:close/>
              </a:path>
              <a:path w="831215" h="123825">
                <a:moveTo>
                  <a:pt x="721492" y="39511"/>
                </a:moveTo>
                <a:lnTo>
                  <a:pt x="708416" y="39511"/>
                </a:lnTo>
                <a:lnTo>
                  <a:pt x="708416" y="121807"/>
                </a:lnTo>
                <a:lnTo>
                  <a:pt x="721492" y="121807"/>
                </a:lnTo>
                <a:lnTo>
                  <a:pt x="721492" y="70622"/>
                </a:lnTo>
                <a:lnTo>
                  <a:pt x="723381" y="63514"/>
                </a:lnTo>
                <a:lnTo>
                  <a:pt x="728467" y="56394"/>
                </a:lnTo>
                <a:lnTo>
                  <a:pt x="721492" y="56394"/>
                </a:lnTo>
                <a:lnTo>
                  <a:pt x="721492" y="39511"/>
                </a:lnTo>
                <a:close/>
              </a:path>
              <a:path w="831215" h="123825">
                <a:moveTo>
                  <a:pt x="746881" y="38106"/>
                </a:moveTo>
                <a:lnTo>
                  <a:pt x="738621" y="38106"/>
                </a:lnTo>
                <a:lnTo>
                  <a:pt x="734324" y="39630"/>
                </a:lnTo>
                <a:lnTo>
                  <a:pt x="730514" y="42940"/>
                </a:lnTo>
                <a:lnTo>
                  <a:pt x="726551" y="46107"/>
                </a:lnTo>
                <a:lnTo>
                  <a:pt x="723778" y="50679"/>
                </a:lnTo>
                <a:lnTo>
                  <a:pt x="721857" y="56394"/>
                </a:lnTo>
                <a:lnTo>
                  <a:pt x="728467" y="56394"/>
                </a:lnTo>
                <a:lnTo>
                  <a:pt x="731001" y="52846"/>
                </a:lnTo>
                <a:lnTo>
                  <a:pt x="735695" y="50179"/>
                </a:lnTo>
                <a:lnTo>
                  <a:pt x="751331" y="50179"/>
                </a:lnTo>
                <a:lnTo>
                  <a:pt x="751331" y="39130"/>
                </a:lnTo>
                <a:lnTo>
                  <a:pt x="749411" y="38487"/>
                </a:lnTo>
                <a:lnTo>
                  <a:pt x="746881" y="38106"/>
                </a:lnTo>
                <a:close/>
              </a:path>
              <a:path w="831215" h="123825">
                <a:moveTo>
                  <a:pt x="751331" y="50179"/>
                </a:moveTo>
                <a:lnTo>
                  <a:pt x="745601" y="50179"/>
                </a:lnTo>
                <a:lnTo>
                  <a:pt x="748924" y="51060"/>
                </a:lnTo>
                <a:lnTo>
                  <a:pt x="751331" y="52846"/>
                </a:lnTo>
                <a:lnTo>
                  <a:pt x="751331" y="50179"/>
                </a:lnTo>
                <a:close/>
              </a:path>
              <a:path w="831215" h="123825">
                <a:moveTo>
                  <a:pt x="787002" y="39105"/>
                </a:moveTo>
                <a:lnTo>
                  <a:pt x="776492" y="44957"/>
                </a:lnTo>
                <a:lnTo>
                  <a:pt x="764870" y="56805"/>
                </a:lnTo>
                <a:lnTo>
                  <a:pt x="760536" y="68418"/>
                </a:lnTo>
                <a:lnTo>
                  <a:pt x="759097" y="82826"/>
                </a:lnTo>
                <a:lnTo>
                  <a:pt x="760718" y="94819"/>
                </a:lnTo>
                <a:lnTo>
                  <a:pt x="765639" y="106098"/>
                </a:lnTo>
                <a:lnTo>
                  <a:pt x="774918" y="117638"/>
                </a:lnTo>
                <a:lnTo>
                  <a:pt x="785921" y="122156"/>
                </a:lnTo>
                <a:lnTo>
                  <a:pt x="801603" y="123539"/>
                </a:lnTo>
                <a:lnTo>
                  <a:pt x="814679" y="121103"/>
                </a:lnTo>
                <a:lnTo>
                  <a:pt x="825245" y="115830"/>
                </a:lnTo>
                <a:lnTo>
                  <a:pt x="824788" y="112663"/>
                </a:lnTo>
                <a:lnTo>
                  <a:pt x="791321" y="112663"/>
                </a:lnTo>
                <a:lnTo>
                  <a:pt x="784859" y="110115"/>
                </a:lnTo>
                <a:lnTo>
                  <a:pt x="775472" y="100209"/>
                </a:lnTo>
                <a:lnTo>
                  <a:pt x="773033" y="93101"/>
                </a:lnTo>
                <a:lnTo>
                  <a:pt x="772789" y="83957"/>
                </a:lnTo>
                <a:lnTo>
                  <a:pt x="830823" y="83957"/>
                </a:lnTo>
                <a:lnTo>
                  <a:pt x="830115" y="72777"/>
                </a:lnTo>
                <a:lnTo>
                  <a:pt x="772911" y="72777"/>
                </a:lnTo>
                <a:lnTo>
                  <a:pt x="773948" y="65538"/>
                </a:lnTo>
                <a:lnTo>
                  <a:pt x="776599" y="59823"/>
                </a:lnTo>
                <a:lnTo>
                  <a:pt x="781049" y="55382"/>
                </a:lnTo>
                <a:lnTo>
                  <a:pt x="785378" y="50941"/>
                </a:lnTo>
                <a:lnTo>
                  <a:pt x="790559" y="48655"/>
                </a:lnTo>
                <a:lnTo>
                  <a:pt x="820405" y="48655"/>
                </a:lnTo>
                <a:lnTo>
                  <a:pt x="815447" y="42528"/>
                </a:lnTo>
                <a:lnTo>
                  <a:pt x="804417" y="39245"/>
                </a:lnTo>
                <a:lnTo>
                  <a:pt x="787002" y="39105"/>
                </a:lnTo>
                <a:close/>
              </a:path>
              <a:path w="831215" h="123825">
                <a:moveTo>
                  <a:pt x="823639" y="104715"/>
                </a:moveTo>
                <a:lnTo>
                  <a:pt x="812069" y="110676"/>
                </a:lnTo>
                <a:lnTo>
                  <a:pt x="799581" y="112663"/>
                </a:lnTo>
                <a:lnTo>
                  <a:pt x="824788" y="112663"/>
                </a:lnTo>
                <a:lnTo>
                  <a:pt x="823639" y="104715"/>
                </a:lnTo>
                <a:close/>
              </a:path>
              <a:path w="831215" h="123825">
                <a:moveTo>
                  <a:pt x="820405" y="48655"/>
                </a:moveTo>
                <a:lnTo>
                  <a:pt x="803269" y="48655"/>
                </a:lnTo>
                <a:lnTo>
                  <a:pt x="808238" y="50810"/>
                </a:lnTo>
                <a:lnTo>
                  <a:pt x="811895" y="55001"/>
                </a:lnTo>
                <a:lnTo>
                  <a:pt x="815461" y="59192"/>
                </a:lnTo>
                <a:lnTo>
                  <a:pt x="817382" y="65157"/>
                </a:lnTo>
                <a:lnTo>
                  <a:pt x="817382" y="72777"/>
                </a:lnTo>
                <a:lnTo>
                  <a:pt x="830115" y="72777"/>
                </a:lnTo>
                <a:lnTo>
                  <a:pt x="829658" y="65566"/>
                </a:lnTo>
                <a:lnTo>
                  <a:pt x="825036" y="54379"/>
                </a:lnTo>
                <a:lnTo>
                  <a:pt x="820405" y="486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0" name="object 62">
            <a:extLst>
              <a:ext uri="{FF2B5EF4-FFF2-40B4-BE49-F238E27FC236}">
                <a16:creationId xmlns:a16="http://schemas.microsoft.com/office/drawing/2014/main" id="{2630B19F-FBC4-4480-8912-4907CFDB5703}"/>
              </a:ext>
            </a:extLst>
          </p:cNvPr>
          <p:cNvSpPr>
            <a:spLocks/>
          </p:cNvSpPr>
          <p:nvPr/>
        </p:nvSpPr>
        <p:spPr bwMode="auto">
          <a:xfrm>
            <a:off x="9301163" y="458628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1" name="object 63">
            <a:extLst>
              <a:ext uri="{FF2B5EF4-FFF2-40B4-BE49-F238E27FC236}">
                <a16:creationId xmlns:a16="http://schemas.microsoft.com/office/drawing/2014/main" id="{99F22056-7F99-40D9-90BC-3EA7EFF3BC0F}"/>
              </a:ext>
            </a:extLst>
          </p:cNvPr>
          <p:cNvSpPr>
            <a:spLocks/>
          </p:cNvSpPr>
          <p:nvPr/>
        </p:nvSpPr>
        <p:spPr bwMode="auto">
          <a:xfrm>
            <a:off x="9640888" y="4714875"/>
            <a:ext cx="947737" cy="123825"/>
          </a:xfrm>
          <a:custGeom>
            <a:avLst/>
            <a:gdLst>
              <a:gd name="T0" fmla="*/ 48767 w 947420"/>
              <a:gd name="T1" fmla="*/ 104393 h 123825"/>
              <a:gd name="T2" fmla="*/ 50932 w 947420"/>
              <a:gd name="T3" fmla="*/ 101477 h 123825"/>
              <a:gd name="T4" fmla="*/ 116464 w 947420"/>
              <a:gd name="T5" fmla="*/ 2417 h 123825"/>
              <a:gd name="T6" fmla="*/ 116464 w 947420"/>
              <a:gd name="T7" fmla="*/ 17906 h 123825"/>
              <a:gd name="T8" fmla="*/ 129418 w 947420"/>
              <a:gd name="T9" fmla="*/ 7751 h 123825"/>
              <a:gd name="T10" fmla="*/ 114049 w 947420"/>
              <a:gd name="T11" fmla="*/ 121919 h 123825"/>
              <a:gd name="T12" fmla="*/ 166877 w 947420"/>
              <a:gd name="T13" fmla="*/ 70734 h 123825"/>
              <a:gd name="T14" fmla="*/ 183885 w 947420"/>
              <a:gd name="T15" fmla="*/ 38099 h 123825"/>
              <a:gd name="T16" fmla="*/ 176265 w 947420"/>
              <a:gd name="T17" fmla="*/ 52958 h 123825"/>
              <a:gd name="T18" fmla="*/ 191018 w 947420"/>
              <a:gd name="T19" fmla="*/ 50291 h 123825"/>
              <a:gd name="T20" fmla="*/ 228372 w 947420"/>
              <a:gd name="T21" fmla="*/ 119882 h 123825"/>
              <a:gd name="T22" fmla="*/ 238262 w 947420"/>
              <a:gd name="T23" fmla="*/ 111383 h 123825"/>
              <a:gd name="T24" fmla="*/ 249052 w 947420"/>
              <a:gd name="T25" fmla="*/ 112526 h 123825"/>
              <a:gd name="T26" fmla="*/ 254386 w 947420"/>
              <a:gd name="T27" fmla="*/ 39623 h 123825"/>
              <a:gd name="T28" fmla="*/ 270753 w 947420"/>
              <a:gd name="T29" fmla="*/ 39623 h 123825"/>
              <a:gd name="T30" fmla="*/ 310255 w 947420"/>
              <a:gd name="T31" fmla="*/ 112644 h 123825"/>
              <a:gd name="T32" fmla="*/ 325892 w 947420"/>
              <a:gd name="T33" fmla="*/ 121919 h 123825"/>
              <a:gd name="T34" fmla="*/ 319643 w 947420"/>
              <a:gd name="T35" fmla="*/ 105536 h 123825"/>
              <a:gd name="T36" fmla="*/ 419191 w 947420"/>
              <a:gd name="T37" fmla="*/ 48842 h 123825"/>
              <a:gd name="T38" fmla="*/ 359420 w 947420"/>
              <a:gd name="T39" fmla="*/ 99953 h 123825"/>
              <a:gd name="T40" fmla="*/ 401911 w 947420"/>
              <a:gd name="T41" fmla="*/ 119052 h 123825"/>
              <a:gd name="T42" fmla="*/ 374385 w 947420"/>
              <a:gd name="T43" fmla="*/ 89666 h 123825"/>
              <a:gd name="T44" fmla="*/ 423712 w 947420"/>
              <a:gd name="T45" fmla="*/ 59493 h 123825"/>
              <a:gd name="T46" fmla="*/ 423952 w 947420"/>
              <a:gd name="T47" fmla="*/ 80259 h 123825"/>
              <a:gd name="T48" fmla="*/ 407583 w 947420"/>
              <a:gd name="T49" fmla="*/ 112644 h 123825"/>
              <a:gd name="T50" fmla="*/ 371493 w 947420"/>
              <a:gd name="T51" fmla="*/ 55722 h 123825"/>
              <a:gd name="T52" fmla="*/ 462533 w 947420"/>
              <a:gd name="T53" fmla="*/ 0 h 123825"/>
              <a:gd name="T54" fmla="*/ 491368 w 947420"/>
              <a:gd name="T55" fmla="*/ 2417 h 123825"/>
              <a:gd name="T56" fmla="*/ 491368 w 947420"/>
              <a:gd name="T57" fmla="*/ 17906 h 123825"/>
              <a:gd name="T58" fmla="*/ 504322 w 947420"/>
              <a:gd name="T59" fmla="*/ 7751 h 123825"/>
              <a:gd name="T60" fmla="*/ 488953 w 947420"/>
              <a:gd name="T61" fmla="*/ 121919 h 123825"/>
              <a:gd name="T62" fmla="*/ 517916 w 947420"/>
              <a:gd name="T63" fmla="*/ 117728 h 123825"/>
              <a:gd name="T64" fmla="*/ 656935 w 947420"/>
              <a:gd name="T65" fmla="*/ 48842 h 123825"/>
              <a:gd name="T66" fmla="*/ 597164 w 947420"/>
              <a:gd name="T67" fmla="*/ 99953 h 123825"/>
              <a:gd name="T68" fmla="*/ 639655 w 947420"/>
              <a:gd name="T69" fmla="*/ 119052 h 123825"/>
              <a:gd name="T70" fmla="*/ 612129 w 947420"/>
              <a:gd name="T71" fmla="*/ 89666 h 123825"/>
              <a:gd name="T72" fmla="*/ 661456 w 947420"/>
              <a:gd name="T73" fmla="*/ 59493 h 123825"/>
              <a:gd name="T74" fmla="*/ 661696 w 947420"/>
              <a:gd name="T75" fmla="*/ 80259 h 123825"/>
              <a:gd name="T76" fmla="*/ 645327 w 947420"/>
              <a:gd name="T77" fmla="*/ 112644 h 123825"/>
              <a:gd name="T78" fmla="*/ 609237 w 947420"/>
              <a:gd name="T79" fmla="*/ 55722 h 123825"/>
              <a:gd name="T80" fmla="*/ 704453 w 947420"/>
              <a:gd name="T81" fmla="*/ 50804 h 123825"/>
              <a:gd name="T82" fmla="*/ 725302 w 947420"/>
              <a:gd name="T83" fmla="*/ 121026 h 123825"/>
              <a:gd name="T84" fmla="*/ 704453 w 947420"/>
              <a:gd name="T85" fmla="*/ 50804 h 123825"/>
              <a:gd name="T86" fmla="*/ 677174 w 947420"/>
              <a:gd name="T87" fmla="*/ 39623 h 123825"/>
              <a:gd name="T88" fmla="*/ 704453 w 947420"/>
              <a:gd name="T89" fmla="*/ 39623 h 123825"/>
              <a:gd name="T90" fmla="*/ 741669 w 947420"/>
              <a:gd name="T91" fmla="*/ 7751 h 123825"/>
              <a:gd name="T92" fmla="*/ 754623 w 947420"/>
              <a:gd name="T93" fmla="*/ 17775 h 123825"/>
              <a:gd name="T94" fmla="*/ 754623 w 947420"/>
              <a:gd name="T95" fmla="*/ 2417 h 123825"/>
              <a:gd name="T96" fmla="*/ 807518 w 947420"/>
              <a:gd name="T97" fmla="*/ 38995 h 123825"/>
              <a:gd name="T98" fmla="*/ 828014 w 947420"/>
              <a:gd name="T99" fmla="*/ 122682 h 123825"/>
              <a:gd name="T100" fmla="*/ 790955 w 947420"/>
              <a:gd name="T101" fmla="*/ 71115 h 123825"/>
              <a:gd name="T102" fmla="*/ 837713 w 947420"/>
              <a:gd name="T103" fmla="*/ 41749 h 123825"/>
              <a:gd name="T104" fmla="*/ 842650 w 947420"/>
              <a:gd name="T105" fmla="*/ 62615 h 123825"/>
              <a:gd name="T106" fmla="*/ 845341 w 947420"/>
              <a:gd name="T107" fmla="*/ 112644 h 123825"/>
              <a:gd name="T108" fmla="*/ 892301 w 947420"/>
              <a:gd name="T109" fmla="*/ 39623 h 123825"/>
              <a:gd name="T110" fmla="*/ 892301 w 947420"/>
              <a:gd name="T111" fmla="*/ 53208 h 123825"/>
              <a:gd name="T112" fmla="*/ 934211 w 947420"/>
              <a:gd name="T113" fmla="*/ 121919 h 123825"/>
              <a:gd name="T114" fmla="*/ 892545 w 947420"/>
              <a:gd name="T115" fmla="*/ 53208 h 123825"/>
              <a:gd name="T116" fmla="*/ 913264 w 947420"/>
              <a:gd name="T117" fmla="*/ 38136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47420" h="123825">
                <a:moveTo>
                  <a:pt x="15118" y="6608"/>
                </a:moveTo>
                <a:lnTo>
                  <a:pt x="0" y="6608"/>
                </a:lnTo>
                <a:lnTo>
                  <a:pt x="41788" y="121919"/>
                </a:lnTo>
                <a:lnTo>
                  <a:pt x="56631" y="121919"/>
                </a:lnTo>
                <a:lnTo>
                  <a:pt x="61707" y="108203"/>
                </a:lnTo>
                <a:lnTo>
                  <a:pt x="49286" y="108203"/>
                </a:lnTo>
                <a:lnTo>
                  <a:pt x="48767" y="104393"/>
                </a:lnTo>
                <a:lnTo>
                  <a:pt x="48005" y="100964"/>
                </a:lnTo>
                <a:lnTo>
                  <a:pt x="47000" y="98048"/>
                </a:lnTo>
                <a:lnTo>
                  <a:pt x="15118" y="6608"/>
                </a:lnTo>
                <a:close/>
              </a:path>
              <a:path w="947420" h="123825">
                <a:moveTo>
                  <a:pt x="99303" y="6608"/>
                </a:moveTo>
                <a:lnTo>
                  <a:pt x="84825" y="6608"/>
                </a:lnTo>
                <a:lnTo>
                  <a:pt x="52334" y="97785"/>
                </a:lnTo>
                <a:lnTo>
                  <a:pt x="50932" y="101477"/>
                </a:lnTo>
                <a:lnTo>
                  <a:pt x="50048" y="105024"/>
                </a:lnTo>
                <a:lnTo>
                  <a:pt x="49651" y="108203"/>
                </a:lnTo>
                <a:lnTo>
                  <a:pt x="61707" y="108203"/>
                </a:lnTo>
                <a:lnTo>
                  <a:pt x="99303" y="6608"/>
                </a:lnTo>
                <a:close/>
              </a:path>
              <a:path w="947420" h="123825">
                <a:moveTo>
                  <a:pt x="123200" y="1523"/>
                </a:moveTo>
                <a:lnTo>
                  <a:pt x="118475" y="1523"/>
                </a:lnTo>
                <a:lnTo>
                  <a:pt x="116464" y="2417"/>
                </a:lnTo>
                <a:lnTo>
                  <a:pt x="114818" y="4059"/>
                </a:lnTo>
                <a:lnTo>
                  <a:pt x="113141" y="5583"/>
                </a:lnTo>
                <a:lnTo>
                  <a:pt x="112257" y="7751"/>
                </a:lnTo>
                <a:lnTo>
                  <a:pt x="112257" y="12572"/>
                </a:lnTo>
                <a:lnTo>
                  <a:pt x="113141" y="14609"/>
                </a:lnTo>
                <a:lnTo>
                  <a:pt x="114818" y="16251"/>
                </a:lnTo>
                <a:lnTo>
                  <a:pt x="116464" y="17906"/>
                </a:lnTo>
                <a:lnTo>
                  <a:pt x="118475" y="18668"/>
                </a:lnTo>
                <a:lnTo>
                  <a:pt x="123200" y="18668"/>
                </a:lnTo>
                <a:lnTo>
                  <a:pt x="125211" y="17775"/>
                </a:lnTo>
                <a:lnTo>
                  <a:pt x="126857" y="16133"/>
                </a:lnTo>
                <a:lnTo>
                  <a:pt x="128656" y="14477"/>
                </a:lnTo>
                <a:lnTo>
                  <a:pt x="129418" y="12572"/>
                </a:lnTo>
                <a:lnTo>
                  <a:pt x="129418" y="7751"/>
                </a:lnTo>
                <a:lnTo>
                  <a:pt x="128656" y="5583"/>
                </a:lnTo>
                <a:lnTo>
                  <a:pt x="126857" y="4059"/>
                </a:lnTo>
                <a:lnTo>
                  <a:pt x="125211" y="2417"/>
                </a:lnTo>
                <a:lnTo>
                  <a:pt x="123200" y="1523"/>
                </a:lnTo>
                <a:close/>
              </a:path>
              <a:path w="947420" h="123825">
                <a:moveTo>
                  <a:pt x="127253" y="39623"/>
                </a:moveTo>
                <a:lnTo>
                  <a:pt x="114049" y="39623"/>
                </a:lnTo>
                <a:lnTo>
                  <a:pt x="114049" y="121919"/>
                </a:lnTo>
                <a:lnTo>
                  <a:pt x="127253" y="121919"/>
                </a:lnTo>
                <a:lnTo>
                  <a:pt x="127253" y="39623"/>
                </a:lnTo>
                <a:close/>
              </a:path>
              <a:path w="947420" h="123825">
                <a:moveTo>
                  <a:pt x="166877" y="39623"/>
                </a:moveTo>
                <a:lnTo>
                  <a:pt x="153680" y="39623"/>
                </a:lnTo>
                <a:lnTo>
                  <a:pt x="153680" y="121919"/>
                </a:lnTo>
                <a:lnTo>
                  <a:pt x="166877" y="121919"/>
                </a:lnTo>
                <a:lnTo>
                  <a:pt x="166877" y="70734"/>
                </a:lnTo>
                <a:lnTo>
                  <a:pt x="168767" y="63495"/>
                </a:lnTo>
                <a:lnTo>
                  <a:pt x="172455" y="58161"/>
                </a:lnTo>
                <a:lnTo>
                  <a:pt x="173658" y="56519"/>
                </a:lnTo>
                <a:lnTo>
                  <a:pt x="166877" y="56519"/>
                </a:lnTo>
                <a:lnTo>
                  <a:pt x="166877" y="39623"/>
                </a:lnTo>
                <a:close/>
              </a:path>
              <a:path w="947420" h="123825">
                <a:moveTo>
                  <a:pt x="192145" y="38099"/>
                </a:moveTo>
                <a:lnTo>
                  <a:pt x="183885" y="38099"/>
                </a:lnTo>
                <a:lnTo>
                  <a:pt x="179588" y="39755"/>
                </a:lnTo>
                <a:lnTo>
                  <a:pt x="175778" y="42921"/>
                </a:lnTo>
                <a:lnTo>
                  <a:pt x="171968" y="46232"/>
                </a:lnTo>
                <a:lnTo>
                  <a:pt x="169042" y="50804"/>
                </a:lnTo>
                <a:lnTo>
                  <a:pt x="167121" y="56519"/>
                </a:lnTo>
                <a:lnTo>
                  <a:pt x="173658" y="56519"/>
                </a:lnTo>
                <a:lnTo>
                  <a:pt x="176265" y="52958"/>
                </a:lnTo>
                <a:lnTo>
                  <a:pt x="180959" y="50291"/>
                </a:lnTo>
                <a:lnTo>
                  <a:pt x="196595" y="50291"/>
                </a:lnTo>
                <a:lnTo>
                  <a:pt x="196595" y="39242"/>
                </a:lnTo>
                <a:lnTo>
                  <a:pt x="194828" y="38480"/>
                </a:lnTo>
                <a:lnTo>
                  <a:pt x="192145" y="38099"/>
                </a:lnTo>
                <a:close/>
              </a:path>
              <a:path w="947420" h="123825">
                <a:moveTo>
                  <a:pt x="196595" y="50291"/>
                </a:moveTo>
                <a:lnTo>
                  <a:pt x="191018" y="50291"/>
                </a:lnTo>
                <a:lnTo>
                  <a:pt x="194309" y="51185"/>
                </a:lnTo>
                <a:lnTo>
                  <a:pt x="196595" y="52958"/>
                </a:lnTo>
                <a:lnTo>
                  <a:pt x="196595" y="50291"/>
                </a:lnTo>
                <a:close/>
              </a:path>
              <a:path w="947420" h="123825">
                <a:moveTo>
                  <a:pt x="233537" y="50804"/>
                </a:moveTo>
                <a:lnTo>
                  <a:pt x="220339" y="50804"/>
                </a:lnTo>
                <a:lnTo>
                  <a:pt x="221350" y="108804"/>
                </a:lnTo>
                <a:lnTo>
                  <a:pt x="228372" y="119882"/>
                </a:lnTo>
                <a:lnTo>
                  <a:pt x="242072" y="123575"/>
                </a:lnTo>
                <a:lnTo>
                  <a:pt x="247131" y="123575"/>
                </a:lnTo>
                <a:lnTo>
                  <a:pt x="251216" y="122813"/>
                </a:lnTo>
                <a:lnTo>
                  <a:pt x="254386" y="121026"/>
                </a:lnTo>
                <a:lnTo>
                  <a:pt x="254386" y="112526"/>
                </a:lnTo>
                <a:lnTo>
                  <a:pt x="241432" y="112526"/>
                </a:lnTo>
                <a:lnTo>
                  <a:pt x="238262" y="111383"/>
                </a:lnTo>
                <a:lnTo>
                  <a:pt x="236341" y="108965"/>
                </a:lnTo>
                <a:lnTo>
                  <a:pt x="234574" y="106679"/>
                </a:lnTo>
                <a:lnTo>
                  <a:pt x="233537" y="102738"/>
                </a:lnTo>
                <a:lnTo>
                  <a:pt x="233537" y="50804"/>
                </a:lnTo>
                <a:close/>
              </a:path>
              <a:path w="947420" h="123825">
                <a:moveTo>
                  <a:pt x="254386" y="109859"/>
                </a:moveTo>
                <a:lnTo>
                  <a:pt x="251978" y="111632"/>
                </a:lnTo>
                <a:lnTo>
                  <a:pt x="249052" y="112526"/>
                </a:lnTo>
                <a:lnTo>
                  <a:pt x="254386" y="112526"/>
                </a:lnTo>
                <a:lnTo>
                  <a:pt x="254386" y="109859"/>
                </a:lnTo>
                <a:close/>
              </a:path>
              <a:path w="947420" h="123825">
                <a:moveTo>
                  <a:pt x="254386" y="39623"/>
                </a:moveTo>
                <a:lnTo>
                  <a:pt x="206258" y="39623"/>
                </a:lnTo>
                <a:lnTo>
                  <a:pt x="206258" y="50804"/>
                </a:lnTo>
                <a:lnTo>
                  <a:pt x="254386" y="50804"/>
                </a:lnTo>
                <a:lnTo>
                  <a:pt x="254386" y="39623"/>
                </a:lnTo>
                <a:close/>
              </a:path>
              <a:path w="947420" h="123825">
                <a:moveTo>
                  <a:pt x="233537" y="15239"/>
                </a:moveTo>
                <a:lnTo>
                  <a:pt x="220339" y="19430"/>
                </a:lnTo>
                <a:lnTo>
                  <a:pt x="220339" y="39623"/>
                </a:lnTo>
                <a:lnTo>
                  <a:pt x="233537" y="39623"/>
                </a:lnTo>
                <a:lnTo>
                  <a:pt x="233537" y="15239"/>
                </a:lnTo>
                <a:close/>
              </a:path>
              <a:path w="947420" h="123825">
                <a:moveTo>
                  <a:pt x="283829" y="39623"/>
                </a:moveTo>
                <a:lnTo>
                  <a:pt x="270753" y="39623"/>
                </a:lnTo>
                <a:lnTo>
                  <a:pt x="272274" y="102697"/>
                </a:lnTo>
                <a:lnTo>
                  <a:pt x="278113" y="114405"/>
                </a:lnTo>
                <a:lnTo>
                  <a:pt x="288795" y="121362"/>
                </a:lnTo>
                <a:lnTo>
                  <a:pt x="304809" y="123539"/>
                </a:lnTo>
                <a:lnTo>
                  <a:pt x="316880" y="118985"/>
                </a:lnTo>
                <a:lnTo>
                  <a:pt x="322338" y="112644"/>
                </a:lnTo>
                <a:lnTo>
                  <a:pt x="310255" y="112644"/>
                </a:lnTo>
                <a:lnTo>
                  <a:pt x="295784" y="111324"/>
                </a:lnTo>
                <a:lnTo>
                  <a:pt x="286811" y="102889"/>
                </a:lnTo>
                <a:lnTo>
                  <a:pt x="283829" y="86618"/>
                </a:lnTo>
                <a:lnTo>
                  <a:pt x="283829" y="39623"/>
                </a:lnTo>
                <a:close/>
              </a:path>
              <a:path w="947420" h="123825">
                <a:moveTo>
                  <a:pt x="339089" y="108834"/>
                </a:moveTo>
                <a:lnTo>
                  <a:pt x="325892" y="108834"/>
                </a:lnTo>
                <a:lnTo>
                  <a:pt x="325892" y="121919"/>
                </a:lnTo>
                <a:lnTo>
                  <a:pt x="339089" y="121919"/>
                </a:lnTo>
                <a:lnTo>
                  <a:pt x="339089" y="108834"/>
                </a:lnTo>
                <a:close/>
              </a:path>
              <a:path w="947420" h="123825">
                <a:moveTo>
                  <a:pt x="339089" y="39623"/>
                </a:moveTo>
                <a:lnTo>
                  <a:pt x="325892" y="39623"/>
                </a:lnTo>
                <a:lnTo>
                  <a:pt x="325892" y="94619"/>
                </a:lnTo>
                <a:lnTo>
                  <a:pt x="323849" y="100833"/>
                </a:lnTo>
                <a:lnTo>
                  <a:pt x="319643" y="105536"/>
                </a:lnTo>
                <a:lnTo>
                  <a:pt x="315467" y="110358"/>
                </a:lnTo>
                <a:lnTo>
                  <a:pt x="310255" y="112644"/>
                </a:lnTo>
                <a:lnTo>
                  <a:pt x="322338" y="112644"/>
                </a:lnTo>
                <a:lnTo>
                  <a:pt x="325617" y="108834"/>
                </a:lnTo>
                <a:lnTo>
                  <a:pt x="339089" y="108834"/>
                </a:lnTo>
                <a:lnTo>
                  <a:pt x="339089" y="39623"/>
                </a:lnTo>
                <a:close/>
              </a:path>
              <a:path w="947420" h="123825">
                <a:moveTo>
                  <a:pt x="419191" y="48842"/>
                </a:moveTo>
                <a:lnTo>
                  <a:pt x="396157" y="48842"/>
                </a:lnTo>
                <a:lnTo>
                  <a:pt x="407450" y="54650"/>
                </a:lnTo>
                <a:lnTo>
                  <a:pt x="411236" y="69722"/>
                </a:lnTo>
                <a:lnTo>
                  <a:pt x="386498" y="73163"/>
                </a:lnTo>
                <a:lnTo>
                  <a:pt x="371428" y="77831"/>
                </a:lnTo>
                <a:lnTo>
                  <a:pt x="362415" y="86752"/>
                </a:lnTo>
                <a:lnTo>
                  <a:pt x="359420" y="99953"/>
                </a:lnTo>
                <a:lnTo>
                  <a:pt x="359420" y="107192"/>
                </a:lnTo>
                <a:lnTo>
                  <a:pt x="361706" y="112907"/>
                </a:lnTo>
                <a:lnTo>
                  <a:pt x="366400" y="117216"/>
                </a:lnTo>
                <a:lnTo>
                  <a:pt x="370972" y="121670"/>
                </a:lnTo>
                <a:lnTo>
                  <a:pt x="377433" y="123824"/>
                </a:lnTo>
                <a:lnTo>
                  <a:pt x="389902" y="123560"/>
                </a:lnTo>
                <a:lnTo>
                  <a:pt x="401911" y="119052"/>
                </a:lnTo>
                <a:lnTo>
                  <a:pt x="407583" y="112644"/>
                </a:lnTo>
                <a:lnTo>
                  <a:pt x="383926" y="112644"/>
                </a:lnTo>
                <a:lnTo>
                  <a:pt x="380116" y="111383"/>
                </a:lnTo>
                <a:lnTo>
                  <a:pt x="374263" y="106298"/>
                </a:lnTo>
                <a:lnTo>
                  <a:pt x="372861" y="103001"/>
                </a:lnTo>
                <a:lnTo>
                  <a:pt x="372861" y="93476"/>
                </a:lnTo>
                <a:lnTo>
                  <a:pt x="374385" y="89666"/>
                </a:lnTo>
                <a:lnTo>
                  <a:pt x="377555" y="87498"/>
                </a:lnTo>
                <a:lnTo>
                  <a:pt x="380603" y="85343"/>
                </a:lnTo>
                <a:lnTo>
                  <a:pt x="385328" y="83819"/>
                </a:lnTo>
                <a:lnTo>
                  <a:pt x="391424" y="82926"/>
                </a:lnTo>
                <a:lnTo>
                  <a:pt x="411236" y="80259"/>
                </a:lnTo>
                <a:lnTo>
                  <a:pt x="423952" y="80259"/>
                </a:lnTo>
                <a:lnTo>
                  <a:pt x="423712" y="59493"/>
                </a:lnTo>
                <a:lnTo>
                  <a:pt x="419191" y="48842"/>
                </a:lnTo>
                <a:close/>
              </a:path>
              <a:path w="947420" h="123825">
                <a:moveTo>
                  <a:pt x="424284" y="108965"/>
                </a:moveTo>
                <a:lnTo>
                  <a:pt x="411236" y="108965"/>
                </a:lnTo>
                <a:lnTo>
                  <a:pt x="411236" y="121919"/>
                </a:lnTo>
                <a:lnTo>
                  <a:pt x="424433" y="121919"/>
                </a:lnTo>
                <a:lnTo>
                  <a:pt x="424284" y="108965"/>
                </a:lnTo>
                <a:close/>
              </a:path>
              <a:path w="947420" h="123825">
                <a:moveTo>
                  <a:pt x="423952" y="80259"/>
                </a:moveTo>
                <a:lnTo>
                  <a:pt x="411236" y="80259"/>
                </a:lnTo>
                <a:lnTo>
                  <a:pt x="411236" y="95499"/>
                </a:lnTo>
                <a:lnTo>
                  <a:pt x="409072" y="101214"/>
                </a:lnTo>
                <a:lnTo>
                  <a:pt x="404865" y="105786"/>
                </a:lnTo>
                <a:lnTo>
                  <a:pt x="400568" y="110358"/>
                </a:lnTo>
                <a:lnTo>
                  <a:pt x="395234" y="112644"/>
                </a:lnTo>
                <a:lnTo>
                  <a:pt x="407583" y="112644"/>
                </a:lnTo>
                <a:lnTo>
                  <a:pt x="410839" y="108965"/>
                </a:lnTo>
                <a:lnTo>
                  <a:pt x="424284" y="108965"/>
                </a:lnTo>
                <a:lnTo>
                  <a:pt x="423952" y="80259"/>
                </a:lnTo>
                <a:close/>
              </a:path>
              <a:path w="947420" h="123825">
                <a:moveTo>
                  <a:pt x="391482" y="37711"/>
                </a:moveTo>
                <a:lnTo>
                  <a:pt x="378755" y="40072"/>
                </a:lnTo>
                <a:lnTo>
                  <a:pt x="367405" y="45338"/>
                </a:lnTo>
                <a:lnTo>
                  <a:pt x="371493" y="55722"/>
                </a:lnTo>
                <a:lnTo>
                  <a:pt x="382730" y="50510"/>
                </a:lnTo>
                <a:lnTo>
                  <a:pt x="396157" y="48842"/>
                </a:lnTo>
                <a:lnTo>
                  <a:pt x="419191" y="48842"/>
                </a:lnTo>
                <a:lnTo>
                  <a:pt x="418556" y="47344"/>
                </a:lnTo>
                <a:lnTo>
                  <a:pt x="407982" y="40071"/>
                </a:lnTo>
                <a:lnTo>
                  <a:pt x="391482" y="37711"/>
                </a:lnTo>
                <a:close/>
              </a:path>
              <a:path w="947420" h="123825">
                <a:moveTo>
                  <a:pt x="462533" y="0"/>
                </a:moveTo>
                <a:lnTo>
                  <a:pt x="449329" y="0"/>
                </a:lnTo>
                <a:lnTo>
                  <a:pt x="449329" y="121919"/>
                </a:lnTo>
                <a:lnTo>
                  <a:pt x="462533" y="121919"/>
                </a:lnTo>
                <a:lnTo>
                  <a:pt x="462533" y="0"/>
                </a:lnTo>
                <a:close/>
              </a:path>
              <a:path w="947420" h="123825">
                <a:moveTo>
                  <a:pt x="498104" y="1523"/>
                </a:moveTo>
                <a:lnTo>
                  <a:pt x="493379" y="1523"/>
                </a:lnTo>
                <a:lnTo>
                  <a:pt x="491368" y="2417"/>
                </a:lnTo>
                <a:lnTo>
                  <a:pt x="489722" y="4059"/>
                </a:lnTo>
                <a:lnTo>
                  <a:pt x="488045" y="5583"/>
                </a:lnTo>
                <a:lnTo>
                  <a:pt x="487161" y="7751"/>
                </a:lnTo>
                <a:lnTo>
                  <a:pt x="487161" y="12572"/>
                </a:lnTo>
                <a:lnTo>
                  <a:pt x="488045" y="14609"/>
                </a:lnTo>
                <a:lnTo>
                  <a:pt x="489722" y="16251"/>
                </a:lnTo>
                <a:lnTo>
                  <a:pt x="491368" y="17906"/>
                </a:lnTo>
                <a:lnTo>
                  <a:pt x="493379" y="18668"/>
                </a:lnTo>
                <a:lnTo>
                  <a:pt x="498104" y="18668"/>
                </a:lnTo>
                <a:lnTo>
                  <a:pt x="500115" y="17775"/>
                </a:lnTo>
                <a:lnTo>
                  <a:pt x="501914" y="16133"/>
                </a:lnTo>
                <a:lnTo>
                  <a:pt x="503560" y="14477"/>
                </a:lnTo>
                <a:lnTo>
                  <a:pt x="504322" y="12572"/>
                </a:lnTo>
                <a:lnTo>
                  <a:pt x="504322" y="7751"/>
                </a:lnTo>
                <a:lnTo>
                  <a:pt x="503560" y="5583"/>
                </a:lnTo>
                <a:lnTo>
                  <a:pt x="501914" y="4059"/>
                </a:lnTo>
                <a:lnTo>
                  <a:pt x="500115" y="2417"/>
                </a:lnTo>
                <a:lnTo>
                  <a:pt x="498104" y="1523"/>
                </a:lnTo>
                <a:close/>
              </a:path>
              <a:path w="947420" h="123825">
                <a:moveTo>
                  <a:pt x="502157" y="39623"/>
                </a:moveTo>
                <a:lnTo>
                  <a:pt x="488953" y="39623"/>
                </a:lnTo>
                <a:lnTo>
                  <a:pt x="488953" y="121919"/>
                </a:lnTo>
                <a:lnTo>
                  <a:pt x="502157" y="121919"/>
                </a:lnTo>
                <a:lnTo>
                  <a:pt x="502157" y="39623"/>
                </a:lnTo>
                <a:close/>
              </a:path>
              <a:path w="947420" h="123825">
                <a:moveTo>
                  <a:pt x="585977" y="39623"/>
                </a:moveTo>
                <a:lnTo>
                  <a:pt x="522488" y="39623"/>
                </a:lnTo>
                <a:lnTo>
                  <a:pt x="522488" y="50804"/>
                </a:lnTo>
                <a:lnTo>
                  <a:pt x="566531" y="50804"/>
                </a:lnTo>
                <a:lnTo>
                  <a:pt x="517916" y="117728"/>
                </a:lnTo>
                <a:lnTo>
                  <a:pt x="517916" y="121919"/>
                </a:lnTo>
                <a:lnTo>
                  <a:pt x="585459" y="121919"/>
                </a:lnTo>
                <a:lnTo>
                  <a:pt x="585459" y="110621"/>
                </a:lnTo>
                <a:lnTo>
                  <a:pt x="537209" y="110621"/>
                </a:lnTo>
                <a:lnTo>
                  <a:pt x="585977" y="43302"/>
                </a:lnTo>
                <a:lnTo>
                  <a:pt x="585977" y="39623"/>
                </a:lnTo>
                <a:close/>
              </a:path>
              <a:path w="947420" h="123825">
                <a:moveTo>
                  <a:pt x="656935" y="48842"/>
                </a:moveTo>
                <a:lnTo>
                  <a:pt x="633901" y="48842"/>
                </a:lnTo>
                <a:lnTo>
                  <a:pt x="645194" y="54650"/>
                </a:lnTo>
                <a:lnTo>
                  <a:pt x="648980" y="69722"/>
                </a:lnTo>
                <a:lnTo>
                  <a:pt x="624242" y="73163"/>
                </a:lnTo>
                <a:lnTo>
                  <a:pt x="609172" y="77831"/>
                </a:lnTo>
                <a:lnTo>
                  <a:pt x="600159" y="86752"/>
                </a:lnTo>
                <a:lnTo>
                  <a:pt x="597164" y="99953"/>
                </a:lnTo>
                <a:lnTo>
                  <a:pt x="597164" y="107192"/>
                </a:lnTo>
                <a:lnTo>
                  <a:pt x="599450" y="112907"/>
                </a:lnTo>
                <a:lnTo>
                  <a:pt x="604144" y="117216"/>
                </a:lnTo>
                <a:lnTo>
                  <a:pt x="608716" y="121670"/>
                </a:lnTo>
                <a:lnTo>
                  <a:pt x="615177" y="123824"/>
                </a:lnTo>
                <a:lnTo>
                  <a:pt x="627646" y="123560"/>
                </a:lnTo>
                <a:lnTo>
                  <a:pt x="639655" y="119052"/>
                </a:lnTo>
                <a:lnTo>
                  <a:pt x="645327" y="112644"/>
                </a:lnTo>
                <a:lnTo>
                  <a:pt x="621670" y="112644"/>
                </a:lnTo>
                <a:lnTo>
                  <a:pt x="617860" y="111383"/>
                </a:lnTo>
                <a:lnTo>
                  <a:pt x="612007" y="106298"/>
                </a:lnTo>
                <a:lnTo>
                  <a:pt x="610605" y="103001"/>
                </a:lnTo>
                <a:lnTo>
                  <a:pt x="610605" y="93476"/>
                </a:lnTo>
                <a:lnTo>
                  <a:pt x="612129" y="89666"/>
                </a:lnTo>
                <a:lnTo>
                  <a:pt x="615299" y="87498"/>
                </a:lnTo>
                <a:lnTo>
                  <a:pt x="618347" y="85343"/>
                </a:lnTo>
                <a:lnTo>
                  <a:pt x="623072" y="83819"/>
                </a:lnTo>
                <a:lnTo>
                  <a:pt x="629168" y="82926"/>
                </a:lnTo>
                <a:lnTo>
                  <a:pt x="648980" y="80259"/>
                </a:lnTo>
                <a:lnTo>
                  <a:pt x="661696" y="80259"/>
                </a:lnTo>
                <a:lnTo>
                  <a:pt x="661456" y="59493"/>
                </a:lnTo>
                <a:lnTo>
                  <a:pt x="656935" y="48842"/>
                </a:lnTo>
                <a:close/>
              </a:path>
              <a:path w="947420" h="123825">
                <a:moveTo>
                  <a:pt x="662028" y="108965"/>
                </a:moveTo>
                <a:lnTo>
                  <a:pt x="648980" y="108965"/>
                </a:lnTo>
                <a:lnTo>
                  <a:pt x="648980" y="121919"/>
                </a:lnTo>
                <a:lnTo>
                  <a:pt x="662177" y="121919"/>
                </a:lnTo>
                <a:lnTo>
                  <a:pt x="662028" y="108965"/>
                </a:lnTo>
                <a:close/>
              </a:path>
              <a:path w="947420" h="123825">
                <a:moveTo>
                  <a:pt x="661696" y="80259"/>
                </a:moveTo>
                <a:lnTo>
                  <a:pt x="648980" y="80259"/>
                </a:lnTo>
                <a:lnTo>
                  <a:pt x="648980" y="95499"/>
                </a:lnTo>
                <a:lnTo>
                  <a:pt x="646816" y="101214"/>
                </a:lnTo>
                <a:lnTo>
                  <a:pt x="642609" y="105786"/>
                </a:lnTo>
                <a:lnTo>
                  <a:pt x="638312" y="110358"/>
                </a:lnTo>
                <a:lnTo>
                  <a:pt x="632978" y="112644"/>
                </a:lnTo>
                <a:lnTo>
                  <a:pt x="645327" y="112644"/>
                </a:lnTo>
                <a:lnTo>
                  <a:pt x="648583" y="108965"/>
                </a:lnTo>
                <a:lnTo>
                  <a:pt x="662028" y="108965"/>
                </a:lnTo>
                <a:lnTo>
                  <a:pt x="661696" y="80259"/>
                </a:lnTo>
                <a:close/>
              </a:path>
              <a:path w="947420" h="123825">
                <a:moveTo>
                  <a:pt x="629226" y="37711"/>
                </a:moveTo>
                <a:lnTo>
                  <a:pt x="616499" y="40072"/>
                </a:lnTo>
                <a:lnTo>
                  <a:pt x="605149" y="45338"/>
                </a:lnTo>
                <a:lnTo>
                  <a:pt x="609237" y="55722"/>
                </a:lnTo>
                <a:lnTo>
                  <a:pt x="620474" y="50510"/>
                </a:lnTo>
                <a:lnTo>
                  <a:pt x="633901" y="48842"/>
                </a:lnTo>
                <a:lnTo>
                  <a:pt x="656935" y="48842"/>
                </a:lnTo>
                <a:lnTo>
                  <a:pt x="656300" y="47344"/>
                </a:lnTo>
                <a:lnTo>
                  <a:pt x="645726" y="40071"/>
                </a:lnTo>
                <a:lnTo>
                  <a:pt x="629226" y="37711"/>
                </a:lnTo>
                <a:close/>
              </a:path>
              <a:path w="947420" h="123825">
                <a:moveTo>
                  <a:pt x="704453" y="50804"/>
                </a:moveTo>
                <a:lnTo>
                  <a:pt x="691255" y="50804"/>
                </a:lnTo>
                <a:lnTo>
                  <a:pt x="692266" y="108804"/>
                </a:lnTo>
                <a:lnTo>
                  <a:pt x="699288" y="119882"/>
                </a:lnTo>
                <a:lnTo>
                  <a:pt x="712988" y="123575"/>
                </a:lnTo>
                <a:lnTo>
                  <a:pt x="718047" y="123575"/>
                </a:lnTo>
                <a:lnTo>
                  <a:pt x="722132" y="122813"/>
                </a:lnTo>
                <a:lnTo>
                  <a:pt x="725302" y="121026"/>
                </a:lnTo>
                <a:lnTo>
                  <a:pt x="725302" y="112526"/>
                </a:lnTo>
                <a:lnTo>
                  <a:pt x="712348" y="112526"/>
                </a:lnTo>
                <a:lnTo>
                  <a:pt x="709178" y="111383"/>
                </a:lnTo>
                <a:lnTo>
                  <a:pt x="707257" y="108965"/>
                </a:lnTo>
                <a:lnTo>
                  <a:pt x="705490" y="106679"/>
                </a:lnTo>
                <a:lnTo>
                  <a:pt x="704453" y="102738"/>
                </a:lnTo>
                <a:lnTo>
                  <a:pt x="704453" y="50804"/>
                </a:lnTo>
                <a:close/>
              </a:path>
              <a:path w="947420" h="123825">
                <a:moveTo>
                  <a:pt x="725302" y="109859"/>
                </a:moveTo>
                <a:lnTo>
                  <a:pt x="722894" y="111632"/>
                </a:lnTo>
                <a:lnTo>
                  <a:pt x="719968" y="112526"/>
                </a:lnTo>
                <a:lnTo>
                  <a:pt x="725302" y="112526"/>
                </a:lnTo>
                <a:lnTo>
                  <a:pt x="725302" y="109859"/>
                </a:lnTo>
                <a:close/>
              </a:path>
              <a:path w="947420" h="123825">
                <a:moveTo>
                  <a:pt x="725302" y="39623"/>
                </a:moveTo>
                <a:lnTo>
                  <a:pt x="677174" y="39623"/>
                </a:lnTo>
                <a:lnTo>
                  <a:pt x="677174" y="50804"/>
                </a:lnTo>
                <a:lnTo>
                  <a:pt x="725302" y="50804"/>
                </a:lnTo>
                <a:lnTo>
                  <a:pt x="725302" y="39623"/>
                </a:lnTo>
                <a:close/>
              </a:path>
              <a:path w="947420" h="123825">
                <a:moveTo>
                  <a:pt x="704453" y="15239"/>
                </a:moveTo>
                <a:lnTo>
                  <a:pt x="691255" y="19430"/>
                </a:lnTo>
                <a:lnTo>
                  <a:pt x="691255" y="39623"/>
                </a:lnTo>
                <a:lnTo>
                  <a:pt x="704453" y="39623"/>
                </a:lnTo>
                <a:lnTo>
                  <a:pt x="704453" y="15239"/>
                </a:lnTo>
                <a:close/>
              </a:path>
              <a:path w="947420" h="123825">
                <a:moveTo>
                  <a:pt x="752612" y="1523"/>
                </a:moveTo>
                <a:lnTo>
                  <a:pt x="747887" y="1523"/>
                </a:lnTo>
                <a:lnTo>
                  <a:pt x="745876" y="2417"/>
                </a:lnTo>
                <a:lnTo>
                  <a:pt x="744230" y="4059"/>
                </a:lnTo>
                <a:lnTo>
                  <a:pt x="742553" y="5583"/>
                </a:lnTo>
                <a:lnTo>
                  <a:pt x="741669" y="7751"/>
                </a:lnTo>
                <a:lnTo>
                  <a:pt x="741669" y="12572"/>
                </a:lnTo>
                <a:lnTo>
                  <a:pt x="742553" y="14609"/>
                </a:lnTo>
                <a:lnTo>
                  <a:pt x="744230" y="16251"/>
                </a:lnTo>
                <a:lnTo>
                  <a:pt x="745876" y="17906"/>
                </a:lnTo>
                <a:lnTo>
                  <a:pt x="747887" y="18668"/>
                </a:lnTo>
                <a:lnTo>
                  <a:pt x="752612" y="18668"/>
                </a:lnTo>
                <a:lnTo>
                  <a:pt x="754623" y="17775"/>
                </a:lnTo>
                <a:lnTo>
                  <a:pt x="756269" y="16133"/>
                </a:lnTo>
                <a:lnTo>
                  <a:pt x="758068" y="14477"/>
                </a:lnTo>
                <a:lnTo>
                  <a:pt x="758830" y="12572"/>
                </a:lnTo>
                <a:lnTo>
                  <a:pt x="758830" y="7751"/>
                </a:lnTo>
                <a:lnTo>
                  <a:pt x="758068" y="5583"/>
                </a:lnTo>
                <a:lnTo>
                  <a:pt x="756269" y="4059"/>
                </a:lnTo>
                <a:lnTo>
                  <a:pt x="754623" y="2417"/>
                </a:lnTo>
                <a:lnTo>
                  <a:pt x="752612" y="1523"/>
                </a:lnTo>
                <a:close/>
              </a:path>
              <a:path w="947420" h="123825">
                <a:moveTo>
                  <a:pt x="756665" y="39623"/>
                </a:moveTo>
                <a:lnTo>
                  <a:pt x="743461" y="39623"/>
                </a:lnTo>
                <a:lnTo>
                  <a:pt x="743461" y="121919"/>
                </a:lnTo>
                <a:lnTo>
                  <a:pt x="756665" y="121919"/>
                </a:lnTo>
                <a:lnTo>
                  <a:pt x="756665" y="39623"/>
                </a:lnTo>
                <a:close/>
              </a:path>
              <a:path w="947420" h="123825">
                <a:moveTo>
                  <a:pt x="807518" y="38995"/>
                </a:moveTo>
                <a:lnTo>
                  <a:pt x="778831" y="75371"/>
                </a:lnTo>
                <a:lnTo>
                  <a:pt x="778798" y="93489"/>
                </a:lnTo>
                <a:lnTo>
                  <a:pt x="783547" y="104805"/>
                </a:lnTo>
                <a:lnTo>
                  <a:pt x="792775" y="116243"/>
                </a:lnTo>
                <a:lnTo>
                  <a:pt x="803949" y="121912"/>
                </a:lnTo>
                <a:lnTo>
                  <a:pt x="817504" y="123824"/>
                </a:lnTo>
                <a:lnTo>
                  <a:pt x="828014" y="122682"/>
                </a:lnTo>
                <a:lnTo>
                  <a:pt x="839332" y="117866"/>
                </a:lnTo>
                <a:lnTo>
                  <a:pt x="845341" y="112644"/>
                </a:lnTo>
                <a:lnTo>
                  <a:pt x="810127" y="112644"/>
                </a:lnTo>
                <a:lnTo>
                  <a:pt x="803391" y="109859"/>
                </a:lnTo>
                <a:lnTo>
                  <a:pt x="793485" y="98678"/>
                </a:lnTo>
                <a:lnTo>
                  <a:pt x="790955" y="90927"/>
                </a:lnTo>
                <a:lnTo>
                  <a:pt x="790955" y="71115"/>
                </a:lnTo>
                <a:lnTo>
                  <a:pt x="793363" y="63114"/>
                </a:lnTo>
                <a:lnTo>
                  <a:pt x="798332" y="57399"/>
                </a:lnTo>
                <a:lnTo>
                  <a:pt x="803269" y="51566"/>
                </a:lnTo>
                <a:lnTo>
                  <a:pt x="810005" y="48767"/>
                </a:lnTo>
                <a:lnTo>
                  <a:pt x="847289" y="48767"/>
                </a:lnTo>
                <a:lnTo>
                  <a:pt x="845843" y="46745"/>
                </a:lnTo>
                <a:lnTo>
                  <a:pt x="837713" y="41749"/>
                </a:lnTo>
                <a:lnTo>
                  <a:pt x="825574" y="39091"/>
                </a:lnTo>
                <a:lnTo>
                  <a:pt x="807518" y="38995"/>
                </a:lnTo>
                <a:close/>
              </a:path>
              <a:path w="947420" h="123825">
                <a:moveTo>
                  <a:pt x="847289" y="48767"/>
                </a:moveTo>
                <a:lnTo>
                  <a:pt x="826891" y="48767"/>
                </a:lnTo>
                <a:lnTo>
                  <a:pt x="833506" y="51566"/>
                </a:lnTo>
                <a:lnTo>
                  <a:pt x="838078" y="57149"/>
                </a:lnTo>
                <a:lnTo>
                  <a:pt x="842650" y="62615"/>
                </a:lnTo>
                <a:lnTo>
                  <a:pt x="844936" y="70616"/>
                </a:lnTo>
                <a:lnTo>
                  <a:pt x="844936" y="91058"/>
                </a:lnTo>
                <a:lnTo>
                  <a:pt x="842650" y="98928"/>
                </a:lnTo>
                <a:lnTo>
                  <a:pt x="838078" y="104393"/>
                </a:lnTo>
                <a:lnTo>
                  <a:pt x="833506" y="109977"/>
                </a:lnTo>
                <a:lnTo>
                  <a:pt x="826891" y="112644"/>
                </a:lnTo>
                <a:lnTo>
                  <a:pt x="845341" y="112644"/>
                </a:lnTo>
                <a:lnTo>
                  <a:pt x="850216" y="108408"/>
                </a:lnTo>
                <a:lnTo>
                  <a:pt x="854737" y="99517"/>
                </a:lnTo>
                <a:lnTo>
                  <a:pt x="857242" y="87004"/>
                </a:lnTo>
                <a:lnTo>
                  <a:pt x="857557" y="69317"/>
                </a:lnTo>
                <a:lnTo>
                  <a:pt x="853516" y="57476"/>
                </a:lnTo>
                <a:lnTo>
                  <a:pt x="847289" y="48767"/>
                </a:lnTo>
                <a:close/>
              </a:path>
              <a:path w="947420" h="123825">
                <a:moveTo>
                  <a:pt x="892301" y="39623"/>
                </a:moveTo>
                <a:lnTo>
                  <a:pt x="879104" y="39623"/>
                </a:lnTo>
                <a:lnTo>
                  <a:pt x="879104" y="121919"/>
                </a:lnTo>
                <a:lnTo>
                  <a:pt x="892301" y="121919"/>
                </a:lnTo>
                <a:lnTo>
                  <a:pt x="892301" y="67436"/>
                </a:lnTo>
                <a:lnTo>
                  <a:pt x="894466" y="61091"/>
                </a:lnTo>
                <a:lnTo>
                  <a:pt x="901323" y="53208"/>
                </a:lnTo>
                <a:lnTo>
                  <a:pt x="892301" y="53208"/>
                </a:lnTo>
                <a:lnTo>
                  <a:pt x="892301" y="39623"/>
                </a:lnTo>
                <a:close/>
              </a:path>
              <a:path w="947420" h="123825">
                <a:moveTo>
                  <a:pt x="941082" y="48767"/>
                </a:moveTo>
                <a:lnTo>
                  <a:pt x="908547" y="48767"/>
                </a:lnTo>
                <a:lnTo>
                  <a:pt x="922472" y="49987"/>
                </a:lnTo>
                <a:lnTo>
                  <a:pt x="931286" y="58412"/>
                </a:lnTo>
                <a:lnTo>
                  <a:pt x="934211" y="74925"/>
                </a:lnTo>
                <a:lnTo>
                  <a:pt x="934211" y="121919"/>
                </a:lnTo>
                <a:lnTo>
                  <a:pt x="947409" y="121919"/>
                </a:lnTo>
                <a:lnTo>
                  <a:pt x="947327" y="68125"/>
                </a:lnTo>
                <a:lnTo>
                  <a:pt x="944935" y="55404"/>
                </a:lnTo>
                <a:lnTo>
                  <a:pt x="941082" y="48767"/>
                </a:lnTo>
                <a:close/>
              </a:path>
              <a:path w="947420" h="123825">
                <a:moveTo>
                  <a:pt x="913264" y="38136"/>
                </a:moveTo>
                <a:lnTo>
                  <a:pt x="901515" y="43095"/>
                </a:lnTo>
                <a:lnTo>
                  <a:pt x="892545" y="53208"/>
                </a:lnTo>
                <a:lnTo>
                  <a:pt x="901323" y="53208"/>
                </a:lnTo>
                <a:lnTo>
                  <a:pt x="903091" y="51185"/>
                </a:lnTo>
                <a:lnTo>
                  <a:pt x="908547" y="48767"/>
                </a:lnTo>
                <a:lnTo>
                  <a:pt x="941082" y="48767"/>
                </a:lnTo>
                <a:lnTo>
                  <a:pt x="938605" y="44501"/>
                </a:lnTo>
                <a:lnTo>
                  <a:pt x="929270" y="39412"/>
                </a:lnTo>
                <a:lnTo>
                  <a:pt x="913264" y="38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2" name="object 64">
            <a:extLst>
              <a:ext uri="{FF2B5EF4-FFF2-40B4-BE49-F238E27FC236}">
                <a16:creationId xmlns:a16="http://schemas.microsoft.com/office/drawing/2014/main" id="{852222B8-1D61-4E5B-9E41-8589114A3B4A}"/>
              </a:ext>
            </a:extLst>
          </p:cNvPr>
          <p:cNvSpPr>
            <a:spLocks/>
          </p:cNvSpPr>
          <p:nvPr/>
        </p:nvSpPr>
        <p:spPr bwMode="auto">
          <a:xfrm>
            <a:off x="9301163" y="231298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3" name="object 65">
            <a:extLst>
              <a:ext uri="{FF2B5EF4-FFF2-40B4-BE49-F238E27FC236}">
                <a16:creationId xmlns:a16="http://schemas.microsoft.com/office/drawing/2014/main" id="{5E2B4E80-9330-49A8-A165-94182AA583E1}"/>
              </a:ext>
            </a:extLst>
          </p:cNvPr>
          <p:cNvSpPr>
            <a:spLocks/>
          </p:cNvSpPr>
          <p:nvPr/>
        </p:nvSpPr>
        <p:spPr bwMode="auto">
          <a:xfrm>
            <a:off x="9674225" y="2443163"/>
            <a:ext cx="884238" cy="158750"/>
          </a:xfrm>
          <a:custGeom>
            <a:avLst/>
            <a:gdLst>
              <a:gd name="T0" fmla="*/ 85423 w 884554"/>
              <a:gd name="T1" fmla="*/ 77480 h 160019"/>
              <a:gd name="T2" fmla="*/ 58186 w 884554"/>
              <a:gd name="T3" fmla="*/ 6614 h 160019"/>
              <a:gd name="T4" fmla="*/ 51053 w 884554"/>
              <a:gd name="T5" fmla="*/ 20573 h 160019"/>
              <a:gd name="T6" fmla="*/ 131460 w 884554"/>
              <a:gd name="T7" fmla="*/ 39623 h 160019"/>
              <a:gd name="T8" fmla="*/ 133624 w 884554"/>
              <a:gd name="T9" fmla="*/ 100858 h 160019"/>
              <a:gd name="T10" fmla="*/ 131460 w 884554"/>
              <a:gd name="T11" fmla="*/ 39623 h 160019"/>
              <a:gd name="T12" fmla="*/ 181318 w 884554"/>
              <a:gd name="T13" fmla="*/ 112654 h 160019"/>
              <a:gd name="T14" fmla="*/ 174132 w 884554"/>
              <a:gd name="T15" fmla="*/ 56509 h 160019"/>
              <a:gd name="T16" fmla="*/ 162824 w 884554"/>
              <a:gd name="T17" fmla="*/ 112654 h 160019"/>
              <a:gd name="T18" fmla="*/ 183442 w 884554"/>
              <a:gd name="T19" fmla="*/ 48767 h 160019"/>
              <a:gd name="T20" fmla="*/ 183442 w 884554"/>
              <a:gd name="T21" fmla="*/ 48767 h 160019"/>
              <a:gd name="T22" fmla="*/ 227472 w 884554"/>
              <a:gd name="T23" fmla="*/ 159776 h 160019"/>
              <a:gd name="T24" fmla="*/ 229758 w 884554"/>
              <a:gd name="T25" fmla="*/ 62118 h 160019"/>
              <a:gd name="T26" fmla="*/ 234180 w 884554"/>
              <a:gd name="T27" fmla="*/ 117229 h 160019"/>
              <a:gd name="T28" fmla="*/ 238170 w 884554"/>
              <a:gd name="T29" fmla="*/ 110002 h 160019"/>
              <a:gd name="T30" fmla="*/ 276476 w 884554"/>
              <a:gd name="T31" fmla="*/ 79219 h 160019"/>
              <a:gd name="T32" fmla="*/ 286815 w 884554"/>
              <a:gd name="T33" fmla="*/ 97588 h 160019"/>
              <a:gd name="T34" fmla="*/ 227716 w 884554"/>
              <a:gd name="T35" fmla="*/ 53980 h 160019"/>
              <a:gd name="T36" fmla="*/ 248168 w 884554"/>
              <a:gd name="T37" fmla="*/ 38452 h 160019"/>
              <a:gd name="T38" fmla="*/ 354329 w 884554"/>
              <a:gd name="T39" fmla="*/ 1523 h 160019"/>
              <a:gd name="T40" fmla="*/ 352318 w 884554"/>
              <a:gd name="T41" fmla="*/ 17922 h 160019"/>
              <a:gd name="T42" fmla="*/ 365272 w 884554"/>
              <a:gd name="T43" fmla="*/ 7619 h 160019"/>
              <a:gd name="T44" fmla="*/ 363108 w 884554"/>
              <a:gd name="T45" fmla="*/ 121919 h 160019"/>
              <a:gd name="T46" fmla="*/ 409622 w 884554"/>
              <a:gd name="T47" fmla="*/ 121866 h 160019"/>
              <a:gd name="T48" fmla="*/ 410108 w 884554"/>
              <a:gd name="T49" fmla="*/ 109849 h 160019"/>
              <a:gd name="T50" fmla="*/ 410870 w 884554"/>
              <a:gd name="T51" fmla="*/ 51694 h 160019"/>
              <a:gd name="T52" fmla="*/ 432572 w 884554"/>
              <a:gd name="T53" fmla="*/ 112654 h 160019"/>
              <a:gd name="T54" fmla="*/ 444242 w 884554"/>
              <a:gd name="T55" fmla="*/ 48767 h 160019"/>
              <a:gd name="T56" fmla="*/ 462634 w 884554"/>
              <a:gd name="T57" fmla="*/ 86753 h 160019"/>
              <a:gd name="T58" fmla="*/ 490127 w 884554"/>
              <a:gd name="T59" fmla="*/ 123573 h 160019"/>
              <a:gd name="T60" fmla="*/ 473080 w 884554"/>
              <a:gd name="T61" fmla="*/ 93482 h 160019"/>
              <a:gd name="T62" fmla="*/ 524172 w 884554"/>
              <a:gd name="T63" fmla="*/ 80284 h 160019"/>
              <a:gd name="T64" fmla="*/ 524502 w 884554"/>
              <a:gd name="T65" fmla="*/ 108965 h 160019"/>
              <a:gd name="T66" fmla="*/ 495452 w 884554"/>
              <a:gd name="T67" fmla="*/ 112654 h 160019"/>
              <a:gd name="T68" fmla="*/ 467624 w 884554"/>
              <a:gd name="T69" fmla="*/ 45354 h 160019"/>
              <a:gd name="T70" fmla="*/ 491703 w 884554"/>
              <a:gd name="T71" fmla="*/ 37734 h 160019"/>
              <a:gd name="T72" fmla="*/ 584606 w 884554"/>
              <a:gd name="T73" fmla="*/ 122803 h 160019"/>
              <a:gd name="T74" fmla="*/ 566927 w 884554"/>
              <a:gd name="T75" fmla="*/ 102748 h 160019"/>
              <a:gd name="T76" fmla="*/ 587776 w 884554"/>
              <a:gd name="T77" fmla="*/ 39623 h 160019"/>
              <a:gd name="T78" fmla="*/ 553730 w 884554"/>
              <a:gd name="T79" fmla="*/ 39623 h 160019"/>
              <a:gd name="T80" fmla="*/ 605027 w 884554"/>
              <a:gd name="T81" fmla="*/ 5608 h 160019"/>
              <a:gd name="T82" fmla="*/ 617098 w 884554"/>
              <a:gd name="T83" fmla="*/ 17800 h 160019"/>
              <a:gd name="T84" fmla="*/ 617098 w 884554"/>
              <a:gd name="T85" fmla="*/ 2407 h 160019"/>
              <a:gd name="T86" fmla="*/ 669993 w 884554"/>
              <a:gd name="T87" fmla="*/ 39017 h 160019"/>
              <a:gd name="T88" fmla="*/ 690489 w 884554"/>
              <a:gd name="T89" fmla="*/ 122699 h 160019"/>
              <a:gd name="T90" fmla="*/ 653430 w 884554"/>
              <a:gd name="T91" fmla="*/ 71140 h 160019"/>
              <a:gd name="T92" fmla="*/ 700188 w 884554"/>
              <a:gd name="T93" fmla="*/ 41774 h 160019"/>
              <a:gd name="T94" fmla="*/ 705124 w 884554"/>
              <a:gd name="T95" fmla="*/ 62605 h 160019"/>
              <a:gd name="T96" fmla="*/ 707821 w 884554"/>
              <a:gd name="T97" fmla="*/ 112654 h 160019"/>
              <a:gd name="T98" fmla="*/ 754776 w 884554"/>
              <a:gd name="T99" fmla="*/ 39623 h 160019"/>
              <a:gd name="T100" fmla="*/ 754776 w 884554"/>
              <a:gd name="T101" fmla="*/ 53218 h 160019"/>
              <a:gd name="T102" fmla="*/ 796686 w 884554"/>
              <a:gd name="T103" fmla="*/ 121919 h 160019"/>
              <a:gd name="T104" fmla="*/ 755020 w 884554"/>
              <a:gd name="T105" fmla="*/ 53218 h 160019"/>
              <a:gd name="T106" fmla="*/ 775745 w 884554"/>
              <a:gd name="T107" fmla="*/ 38156 h 160019"/>
              <a:gd name="T108" fmla="*/ 863864 w 884554"/>
              <a:gd name="T109" fmla="*/ 122316 h 160019"/>
              <a:gd name="T110" fmla="*/ 857128 w 884554"/>
              <a:gd name="T111" fmla="*/ 37612 h 160019"/>
              <a:gd name="T112" fmla="*/ 832378 w 884554"/>
              <a:gd name="T113" fmla="*/ 51175 h 160019"/>
              <a:gd name="T114" fmla="*/ 856884 w 884554"/>
              <a:gd name="T115" fmla="*/ 87386 h 160019"/>
              <a:gd name="T116" fmla="*/ 881390 w 884554"/>
              <a:gd name="T117" fmla="*/ 110489 h 160019"/>
              <a:gd name="T118" fmla="*/ 870356 w 884554"/>
              <a:gd name="T119" fmla="*/ 79888 h 160019"/>
              <a:gd name="T120" fmla="*/ 843168 w 884554"/>
              <a:gd name="T121" fmla="*/ 58552 h 160019"/>
              <a:gd name="T122" fmla="*/ 867308 w 884554"/>
              <a:gd name="T123" fmla="*/ 48767 h 1600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884554" h="160019">
                <a:moveTo>
                  <a:pt x="58186" y="6614"/>
                </a:moveTo>
                <a:lnTo>
                  <a:pt x="44195" y="6614"/>
                </a:lnTo>
                <a:lnTo>
                  <a:pt x="0" y="121919"/>
                </a:lnTo>
                <a:lnTo>
                  <a:pt x="14996" y="121919"/>
                </a:lnTo>
                <a:lnTo>
                  <a:pt x="26548" y="89550"/>
                </a:lnTo>
                <a:lnTo>
                  <a:pt x="90062" y="89550"/>
                </a:lnTo>
                <a:lnTo>
                  <a:pt x="85423" y="77480"/>
                </a:lnTo>
                <a:lnTo>
                  <a:pt x="30998" y="77480"/>
                </a:lnTo>
                <a:lnTo>
                  <a:pt x="48920" y="28315"/>
                </a:lnTo>
                <a:lnTo>
                  <a:pt x="49682" y="26426"/>
                </a:lnTo>
                <a:lnTo>
                  <a:pt x="50291" y="23896"/>
                </a:lnTo>
                <a:lnTo>
                  <a:pt x="50810" y="20573"/>
                </a:lnTo>
                <a:lnTo>
                  <a:pt x="63551" y="20573"/>
                </a:lnTo>
                <a:lnTo>
                  <a:pt x="58186" y="6614"/>
                </a:lnTo>
                <a:close/>
              </a:path>
              <a:path w="884554" h="160019">
                <a:moveTo>
                  <a:pt x="90062" y="89550"/>
                </a:moveTo>
                <a:lnTo>
                  <a:pt x="75316" y="89550"/>
                </a:lnTo>
                <a:lnTo>
                  <a:pt x="87629" y="121919"/>
                </a:lnTo>
                <a:lnTo>
                  <a:pt x="102504" y="121919"/>
                </a:lnTo>
                <a:lnTo>
                  <a:pt x="90062" y="89550"/>
                </a:lnTo>
                <a:close/>
              </a:path>
              <a:path w="884554" h="160019">
                <a:moveTo>
                  <a:pt x="63551" y="20573"/>
                </a:moveTo>
                <a:lnTo>
                  <a:pt x="51053" y="20573"/>
                </a:lnTo>
                <a:lnTo>
                  <a:pt x="51694" y="24140"/>
                </a:lnTo>
                <a:lnTo>
                  <a:pt x="52334" y="26669"/>
                </a:lnTo>
                <a:lnTo>
                  <a:pt x="52852" y="28315"/>
                </a:lnTo>
                <a:lnTo>
                  <a:pt x="71018" y="77480"/>
                </a:lnTo>
                <a:lnTo>
                  <a:pt x="85423" y="77480"/>
                </a:lnTo>
                <a:lnTo>
                  <a:pt x="63551" y="20573"/>
                </a:lnTo>
                <a:close/>
              </a:path>
              <a:path w="884554" h="160019">
                <a:moveTo>
                  <a:pt x="131460" y="39623"/>
                </a:moveTo>
                <a:lnTo>
                  <a:pt x="118262" y="39623"/>
                </a:lnTo>
                <a:lnTo>
                  <a:pt x="118262" y="159776"/>
                </a:lnTo>
                <a:lnTo>
                  <a:pt x="131460" y="159776"/>
                </a:lnTo>
                <a:lnTo>
                  <a:pt x="131460" y="110002"/>
                </a:lnTo>
                <a:lnTo>
                  <a:pt x="142158" y="110002"/>
                </a:lnTo>
                <a:lnTo>
                  <a:pt x="138074" y="105552"/>
                </a:lnTo>
                <a:lnTo>
                  <a:pt x="133624" y="100858"/>
                </a:lnTo>
                <a:lnTo>
                  <a:pt x="131460" y="95128"/>
                </a:lnTo>
                <a:lnTo>
                  <a:pt x="131460" y="68701"/>
                </a:lnTo>
                <a:lnTo>
                  <a:pt x="133746" y="62118"/>
                </a:lnTo>
                <a:lnTo>
                  <a:pt x="138440" y="56784"/>
                </a:lnTo>
                <a:lnTo>
                  <a:pt x="140843" y="53980"/>
                </a:lnTo>
                <a:lnTo>
                  <a:pt x="131460" y="53980"/>
                </a:lnTo>
                <a:lnTo>
                  <a:pt x="131460" y="39623"/>
                </a:lnTo>
                <a:close/>
              </a:path>
              <a:path w="884554" h="160019">
                <a:moveTo>
                  <a:pt x="142158" y="110002"/>
                </a:moveTo>
                <a:lnTo>
                  <a:pt x="131704" y="110002"/>
                </a:lnTo>
                <a:lnTo>
                  <a:pt x="138168" y="117229"/>
                </a:lnTo>
                <a:lnTo>
                  <a:pt x="148886" y="121891"/>
                </a:lnTo>
                <a:lnTo>
                  <a:pt x="165513" y="122799"/>
                </a:lnTo>
                <a:lnTo>
                  <a:pt x="176450" y="117580"/>
                </a:lnTo>
                <a:lnTo>
                  <a:pt x="181318" y="112654"/>
                </a:lnTo>
                <a:lnTo>
                  <a:pt x="148102" y="112654"/>
                </a:lnTo>
                <a:lnTo>
                  <a:pt x="142493" y="110368"/>
                </a:lnTo>
                <a:lnTo>
                  <a:pt x="142158" y="110002"/>
                </a:lnTo>
                <a:close/>
              </a:path>
              <a:path w="884554" h="160019">
                <a:moveTo>
                  <a:pt x="183442" y="48767"/>
                </a:moveTo>
                <a:lnTo>
                  <a:pt x="164104" y="48767"/>
                </a:lnTo>
                <a:lnTo>
                  <a:pt x="169804" y="51328"/>
                </a:lnTo>
                <a:lnTo>
                  <a:pt x="174132" y="56509"/>
                </a:lnTo>
                <a:lnTo>
                  <a:pt x="178307" y="61721"/>
                </a:lnTo>
                <a:lnTo>
                  <a:pt x="180472" y="68854"/>
                </a:lnTo>
                <a:lnTo>
                  <a:pt x="180464" y="79219"/>
                </a:lnTo>
                <a:lnTo>
                  <a:pt x="178638" y="93008"/>
                </a:lnTo>
                <a:lnTo>
                  <a:pt x="173614" y="103510"/>
                </a:lnTo>
                <a:lnTo>
                  <a:pt x="169163" y="109606"/>
                </a:lnTo>
                <a:lnTo>
                  <a:pt x="162824" y="112654"/>
                </a:lnTo>
                <a:lnTo>
                  <a:pt x="181318" y="112654"/>
                </a:lnTo>
                <a:lnTo>
                  <a:pt x="187075" y="106827"/>
                </a:lnTo>
                <a:lnTo>
                  <a:pt x="190803" y="97588"/>
                </a:lnTo>
                <a:lnTo>
                  <a:pt x="192753" y="84712"/>
                </a:lnTo>
                <a:lnTo>
                  <a:pt x="192798" y="66757"/>
                </a:lnTo>
                <a:lnTo>
                  <a:pt x="188404" y="55413"/>
                </a:lnTo>
                <a:lnTo>
                  <a:pt x="183442" y="48767"/>
                </a:lnTo>
                <a:close/>
              </a:path>
              <a:path w="884554" h="160019">
                <a:moveTo>
                  <a:pt x="152156" y="38452"/>
                </a:moveTo>
                <a:lnTo>
                  <a:pt x="140587" y="43767"/>
                </a:lnTo>
                <a:lnTo>
                  <a:pt x="131704" y="53980"/>
                </a:lnTo>
                <a:lnTo>
                  <a:pt x="140843" y="53980"/>
                </a:lnTo>
                <a:lnTo>
                  <a:pt x="143012" y="51450"/>
                </a:lnTo>
                <a:lnTo>
                  <a:pt x="149230" y="48767"/>
                </a:lnTo>
                <a:lnTo>
                  <a:pt x="183442" y="48767"/>
                </a:lnTo>
                <a:lnTo>
                  <a:pt x="179467" y="43443"/>
                </a:lnTo>
                <a:lnTo>
                  <a:pt x="168770" y="39279"/>
                </a:lnTo>
                <a:lnTo>
                  <a:pt x="152156" y="38452"/>
                </a:lnTo>
                <a:close/>
              </a:path>
              <a:path w="884554" h="160019">
                <a:moveTo>
                  <a:pt x="227472" y="39623"/>
                </a:moveTo>
                <a:lnTo>
                  <a:pt x="214274" y="39623"/>
                </a:lnTo>
                <a:lnTo>
                  <a:pt x="214274" y="159776"/>
                </a:lnTo>
                <a:lnTo>
                  <a:pt x="227472" y="159776"/>
                </a:lnTo>
                <a:lnTo>
                  <a:pt x="227472" y="110002"/>
                </a:lnTo>
                <a:lnTo>
                  <a:pt x="238170" y="110002"/>
                </a:lnTo>
                <a:lnTo>
                  <a:pt x="234086" y="105552"/>
                </a:lnTo>
                <a:lnTo>
                  <a:pt x="229636" y="100858"/>
                </a:lnTo>
                <a:lnTo>
                  <a:pt x="227472" y="95128"/>
                </a:lnTo>
                <a:lnTo>
                  <a:pt x="227472" y="68701"/>
                </a:lnTo>
                <a:lnTo>
                  <a:pt x="229758" y="62118"/>
                </a:lnTo>
                <a:lnTo>
                  <a:pt x="234452" y="56784"/>
                </a:lnTo>
                <a:lnTo>
                  <a:pt x="236855" y="53980"/>
                </a:lnTo>
                <a:lnTo>
                  <a:pt x="227472" y="53980"/>
                </a:lnTo>
                <a:lnTo>
                  <a:pt x="227472" y="39623"/>
                </a:lnTo>
                <a:close/>
              </a:path>
              <a:path w="884554" h="160019">
                <a:moveTo>
                  <a:pt x="238170" y="110002"/>
                </a:moveTo>
                <a:lnTo>
                  <a:pt x="227716" y="110002"/>
                </a:lnTo>
                <a:lnTo>
                  <a:pt x="234180" y="117229"/>
                </a:lnTo>
                <a:lnTo>
                  <a:pt x="244898" y="121891"/>
                </a:lnTo>
                <a:lnTo>
                  <a:pt x="261525" y="122799"/>
                </a:lnTo>
                <a:lnTo>
                  <a:pt x="272462" y="117580"/>
                </a:lnTo>
                <a:lnTo>
                  <a:pt x="277330" y="112654"/>
                </a:lnTo>
                <a:lnTo>
                  <a:pt x="244114" y="112654"/>
                </a:lnTo>
                <a:lnTo>
                  <a:pt x="238505" y="110368"/>
                </a:lnTo>
                <a:lnTo>
                  <a:pt x="238170" y="110002"/>
                </a:lnTo>
                <a:close/>
              </a:path>
              <a:path w="884554" h="160019">
                <a:moveTo>
                  <a:pt x="279454" y="48767"/>
                </a:moveTo>
                <a:lnTo>
                  <a:pt x="260116" y="48767"/>
                </a:lnTo>
                <a:lnTo>
                  <a:pt x="265816" y="51328"/>
                </a:lnTo>
                <a:lnTo>
                  <a:pt x="270144" y="56509"/>
                </a:lnTo>
                <a:lnTo>
                  <a:pt x="274319" y="61721"/>
                </a:lnTo>
                <a:lnTo>
                  <a:pt x="276484" y="68854"/>
                </a:lnTo>
                <a:lnTo>
                  <a:pt x="276476" y="79219"/>
                </a:lnTo>
                <a:lnTo>
                  <a:pt x="274650" y="93008"/>
                </a:lnTo>
                <a:lnTo>
                  <a:pt x="269626" y="103510"/>
                </a:lnTo>
                <a:lnTo>
                  <a:pt x="265175" y="109606"/>
                </a:lnTo>
                <a:lnTo>
                  <a:pt x="258836" y="112654"/>
                </a:lnTo>
                <a:lnTo>
                  <a:pt x="277330" y="112654"/>
                </a:lnTo>
                <a:lnTo>
                  <a:pt x="283087" y="106827"/>
                </a:lnTo>
                <a:lnTo>
                  <a:pt x="286815" y="97588"/>
                </a:lnTo>
                <a:lnTo>
                  <a:pt x="288765" y="84712"/>
                </a:lnTo>
                <a:lnTo>
                  <a:pt x="288810" y="66757"/>
                </a:lnTo>
                <a:lnTo>
                  <a:pt x="284416" y="55413"/>
                </a:lnTo>
                <a:lnTo>
                  <a:pt x="279454" y="48767"/>
                </a:lnTo>
                <a:close/>
              </a:path>
              <a:path w="884554" h="160019">
                <a:moveTo>
                  <a:pt x="248168" y="38452"/>
                </a:moveTo>
                <a:lnTo>
                  <a:pt x="236599" y="43767"/>
                </a:lnTo>
                <a:lnTo>
                  <a:pt x="227716" y="53980"/>
                </a:lnTo>
                <a:lnTo>
                  <a:pt x="236855" y="53980"/>
                </a:lnTo>
                <a:lnTo>
                  <a:pt x="239024" y="51450"/>
                </a:lnTo>
                <a:lnTo>
                  <a:pt x="245242" y="48767"/>
                </a:lnTo>
                <a:lnTo>
                  <a:pt x="279454" y="48767"/>
                </a:lnTo>
                <a:lnTo>
                  <a:pt x="275479" y="43443"/>
                </a:lnTo>
                <a:lnTo>
                  <a:pt x="264782" y="39279"/>
                </a:lnTo>
                <a:lnTo>
                  <a:pt x="248168" y="38452"/>
                </a:lnTo>
                <a:close/>
              </a:path>
              <a:path w="884554" h="160019">
                <a:moveTo>
                  <a:pt x="323484" y="0"/>
                </a:moveTo>
                <a:lnTo>
                  <a:pt x="310280" y="0"/>
                </a:lnTo>
                <a:lnTo>
                  <a:pt x="310280" y="121919"/>
                </a:lnTo>
                <a:lnTo>
                  <a:pt x="323484" y="121919"/>
                </a:lnTo>
                <a:lnTo>
                  <a:pt x="323484" y="0"/>
                </a:lnTo>
                <a:close/>
              </a:path>
              <a:path w="884554" h="160019">
                <a:moveTo>
                  <a:pt x="359054" y="1523"/>
                </a:moveTo>
                <a:lnTo>
                  <a:pt x="354329" y="1523"/>
                </a:lnTo>
                <a:lnTo>
                  <a:pt x="352318" y="2407"/>
                </a:lnTo>
                <a:lnTo>
                  <a:pt x="350672" y="3931"/>
                </a:lnTo>
                <a:lnTo>
                  <a:pt x="348995" y="5608"/>
                </a:lnTo>
                <a:lnTo>
                  <a:pt x="348112" y="7619"/>
                </a:lnTo>
                <a:lnTo>
                  <a:pt x="348112" y="12588"/>
                </a:lnTo>
                <a:lnTo>
                  <a:pt x="348995" y="14599"/>
                </a:lnTo>
                <a:lnTo>
                  <a:pt x="352318" y="17922"/>
                </a:lnTo>
                <a:lnTo>
                  <a:pt x="354329" y="18684"/>
                </a:lnTo>
                <a:lnTo>
                  <a:pt x="359054" y="18684"/>
                </a:lnTo>
                <a:lnTo>
                  <a:pt x="361066" y="17800"/>
                </a:lnTo>
                <a:lnTo>
                  <a:pt x="362711" y="16123"/>
                </a:lnTo>
                <a:lnTo>
                  <a:pt x="364510" y="14477"/>
                </a:lnTo>
                <a:lnTo>
                  <a:pt x="365272" y="12466"/>
                </a:lnTo>
                <a:lnTo>
                  <a:pt x="365272" y="7619"/>
                </a:lnTo>
                <a:lnTo>
                  <a:pt x="364510" y="5608"/>
                </a:lnTo>
                <a:lnTo>
                  <a:pt x="361066" y="2407"/>
                </a:lnTo>
                <a:lnTo>
                  <a:pt x="359054" y="1523"/>
                </a:lnTo>
                <a:close/>
              </a:path>
              <a:path w="884554" h="160019">
                <a:moveTo>
                  <a:pt x="363108" y="39623"/>
                </a:moveTo>
                <a:lnTo>
                  <a:pt x="349904" y="39623"/>
                </a:lnTo>
                <a:lnTo>
                  <a:pt x="349904" y="121919"/>
                </a:lnTo>
                <a:lnTo>
                  <a:pt x="363108" y="121919"/>
                </a:lnTo>
                <a:lnTo>
                  <a:pt x="363108" y="39623"/>
                </a:lnTo>
                <a:close/>
              </a:path>
              <a:path w="884554" h="160019">
                <a:moveTo>
                  <a:pt x="432208" y="38594"/>
                </a:moveTo>
                <a:lnTo>
                  <a:pt x="392207" y="53935"/>
                </a:lnTo>
                <a:lnTo>
                  <a:pt x="384999" y="93089"/>
                </a:lnTo>
                <a:lnTo>
                  <a:pt x="389526" y="104468"/>
                </a:lnTo>
                <a:lnTo>
                  <a:pt x="398533" y="115946"/>
                </a:lnTo>
                <a:lnTo>
                  <a:pt x="409622" y="121866"/>
                </a:lnTo>
                <a:lnTo>
                  <a:pt x="423062" y="123840"/>
                </a:lnTo>
                <a:lnTo>
                  <a:pt x="431810" y="123840"/>
                </a:lnTo>
                <a:lnTo>
                  <a:pt x="439308" y="121919"/>
                </a:lnTo>
                <a:lnTo>
                  <a:pt x="445648" y="118109"/>
                </a:lnTo>
                <a:lnTo>
                  <a:pt x="445648" y="112654"/>
                </a:lnTo>
                <a:lnTo>
                  <a:pt x="416813" y="112654"/>
                </a:lnTo>
                <a:lnTo>
                  <a:pt x="410108" y="109849"/>
                </a:lnTo>
                <a:lnTo>
                  <a:pt x="405018" y="104393"/>
                </a:lnTo>
                <a:lnTo>
                  <a:pt x="399928" y="98816"/>
                </a:lnTo>
                <a:lnTo>
                  <a:pt x="397398" y="91196"/>
                </a:lnTo>
                <a:lnTo>
                  <a:pt x="397398" y="71749"/>
                </a:lnTo>
                <a:lnTo>
                  <a:pt x="400049" y="63764"/>
                </a:lnTo>
                <a:lnTo>
                  <a:pt x="405536" y="57790"/>
                </a:lnTo>
                <a:lnTo>
                  <a:pt x="410870" y="51694"/>
                </a:lnTo>
                <a:lnTo>
                  <a:pt x="417728" y="48767"/>
                </a:lnTo>
                <a:lnTo>
                  <a:pt x="444242" y="48767"/>
                </a:lnTo>
                <a:lnTo>
                  <a:pt x="442191" y="40213"/>
                </a:lnTo>
                <a:lnTo>
                  <a:pt x="432208" y="38594"/>
                </a:lnTo>
                <a:close/>
              </a:path>
              <a:path w="884554" h="160019">
                <a:moveTo>
                  <a:pt x="445648" y="105552"/>
                </a:moveTo>
                <a:lnTo>
                  <a:pt x="439308" y="110368"/>
                </a:lnTo>
                <a:lnTo>
                  <a:pt x="432572" y="112654"/>
                </a:lnTo>
                <a:lnTo>
                  <a:pt x="445648" y="112654"/>
                </a:lnTo>
                <a:lnTo>
                  <a:pt x="445648" y="105552"/>
                </a:lnTo>
                <a:close/>
              </a:path>
              <a:path w="884554" h="160019">
                <a:moveTo>
                  <a:pt x="444242" y="48767"/>
                </a:moveTo>
                <a:lnTo>
                  <a:pt x="433090" y="48767"/>
                </a:lnTo>
                <a:lnTo>
                  <a:pt x="439673" y="50932"/>
                </a:lnTo>
                <a:lnTo>
                  <a:pt x="445769" y="55138"/>
                </a:lnTo>
                <a:lnTo>
                  <a:pt x="444242" y="48767"/>
                </a:lnTo>
                <a:close/>
              </a:path>
              <a:path w="884554" h="160019">
                <a:moveTo>
                  <a:pt x="519406" y="48843"/>
                </a:moveTo>
                <a:lnTo>
                  <a:pt x="496389" y="48843"/>
                </a:lnTo>
                <a:lnTo>
                  <a:pt x="507672" y="54653"/>
                </a:lnTo>
                <a:lnTo>
                  <a:pt x="511454" y="69738"/>
                </a:lnTo>
                <a:lnTo>
                  <a:pt x="486726" y="73161"/>
                </a:lnTo>
                <a:lnTo>
                  <a:pt x="471650" y="77839"/>
                </a:lnTo>
                <a:lnTo>
                  <a:pt x="462634" y="86753"/>
                </a:lnTo>
                <a:lnTo>
                  <a:pt x="459638" y="99943"/>
                </a:lnTo>
                <a:lnTo>
                  <a:pt x="459638" y="107198"/>
                </a:lnTo>
                <a:lnTo>
                  <a:pt x="461924" y="112897"/>
                </a:lnTo>
                <a:lnTo>
                  <a:pt x="466618" y="117226"/>
                </a:lnTo>
                <a:lnTo>
                  <a:pt x="471190" y="121676"/>
                </a:lnTo>
                <a:lnTo>
                  <a:pt x="477652" y="123840"/>
                </a:lnTo>
                <a:lnTo>
                  <a:pt x="490127" y="123573"/>
                </a:lnTo>
                <a:lnTo>
                  <a:pt x="502132" y="119056"/>
                </a:lnTo>
                <a:lnTo>
                  <a:pt x="507795" y="112654"/>
                </a:lnTo>
                <a:lnTo>
                  <a:pt x="484144" y="112654"/>
                </a:lnTo>
                <a:lnTo>
                  <a:pt x="480334" y="111373"/>
                </a:lnTo>
                <a:lnTo>
                  <a:pt x="474482" y="106314"/>
                </a:lnTo>
                <a:lnTo>
                  <a:pt x="473080" y="102991"/>
                </a:lnTo>
                <a:lnTo>
                  <a:pt x="473080" y="93482"/>
                </a:lnTo>
                <a:lnTo>
                  <a:pt x="474604" y="89672"/>
                </a:lnTo>
                <a:lnTo>
                  <a:pt x="477773" y="87508"/>
                </a:lnTo>
                <a:lnTo>
                  <a:pt x="480821" y="85343"/>
                </a:lnTo>
                <a:lnTo>
                  <a:pt x="485546" y="83819"/>
                </a:lnTo>
                <a:lnTo>
                  <a:pt x="491642" y="82936"/>
                </a:lnTo>
                <a:lnTo>
                  <a:pt x="511454" y="80284"/>
                </a:lnTo>
                <a:lnTo>
                  <a:pt x="524172" y="80284"/>
                </a:lnTo>
                <a:lnTo>
                  <a:pt x="523933" y="59516"/>
                </a:lnTo>
                <a:lnTo>
                  <a:pt x="519406" y="48843"/>
                </a:lnTo>
                <a:close/>
              </a:path>
              <a:path w="884554" h="160019">
                <a:moveTo>
                  <a:pt x="524502" y="108965"/>
                </a:moveTo>
                <a:lnTo>
                  <a:pt x="511454" y="108965"/>
                </a:lnTo>
                <a:lnTo>
                  <a:pt x="511454" y="121919"/>
                </a:lnTo>
                <a:lnTo>
                  <a:pt x="524652" y="121919"/>
                </a:lnTo>
                <a:lnTo>
                  <a:pt x="524502" y="108965"/>
                </a:lnTo>
                <a:close/>
              </a:path>
              <a:path w="884554" h="160019">
                <a:moveTo>
                  <a:pt x="524172" y="80284"/>
                </a:moveTo>
                <a:lnTo>
                  <a:pt x="511454" y="80284"/>
                </a:lnTo>
                <a:lnTo>
                  <a:pt x="511454" y="95524"/>
                </a:lnTo>
                <a:lnTo>
                  <a:pt x="509290" y="101224"/>
                </a:lnTo>
                <a:lnTo>
                  <a:pt x="505084" y="105796"/>
                </a:lnTo>
                <a:lnTo>
                  <a:pt x="500786" y="110368"/>
                </a:lnTo>
                <a:lnTo>
                  <a:pt x="495452" y="112654"/>
                </a:lnTo>
                <a:lnTo>
                  <a:pt x="507795" y="112654"/>
                </a:lnTo>
                <a:lnTo>
                  <a:pt x="511058" y="108965"/>
                </a:lnTo>
                <a:lnTo>
                  <a:pt x="524502" y="108965"/>
                </a:lnTo>
                <a:lnTo>
                  <a:pt x="524172" y="80284"/>
                </a:lnTo>
                <a:close/>
              </a:path>
              <a:path w="884554" h="160019">
                <a:moveTo>
                  <a:pt x="491703" y="37734"/>
                </a:moveTo>
                <a:lnTo>
                  <a:pt x="478976" y="40088"/>
                </a:lnTo>
                <a:lnTo>
                  <a:pt x="467624" y="45354"/>
                </a:lnTo>
                <a:lnTo>
                  <a:pt x="471718" y="55721"/>
                </a:lnTo>
                <a:lnTo>
                  <a:pt x="482954" y="50516"/>
                </a:lnTo>
                <a:lnTo>
                  <a:pt x="496389" y="48843"/>
                </a:lnTo>
                <a:lnTo>
                  <a:pt x="519406" y="48843"/>
                </a:lnTo>
                <a:lnTo>
                  <a:pt x="518779" y="47365"/>
                </a:lnTo>
                <a:lnTo>
                  <a:pt x="508212" y="40095"/>
                </a:lnTo>
                <a:lnTo>
                  <a:pt x="491703" y="37734"/>
                </a:lnTo>
                <a:close/>
              </a:path>
              <a:path w="884554" h="160019">
                <a:moveTo>
                  <a:pt x="566927" y="50810"/>
                </a:moveTo>
                <a:lnTo>
                  <a:pt x="553730" y="50810"/>
                </a:lnTo>
                <a:lnTo>
                  <a:pt x="554738" y="108798"/>
                </a:lnTo>
                <a:lnTo>
                  <a:pt x="561758" y="119875"/>
                </a:lnTo>
                <a:lnTo>
                  <a:pt x="575462" y="123565"/>
                </a:lnTo>
                <a:lnTo>
                  <a:pt x="580522" y="123565"/>
                </a:lnTo>
                <a:lnTo>
                  <a:pt x="584606" y="122803"/>
                </a:lnTo>
                <a:lnTo>
                  <a:pt x="587776" y="121036"/>
                </a:lnTo>
                <a:lnTo>
                  <a:pt x="587776" y="112532"/>
                </a:lnTo>
                <a:lnTo>
                  <a:pt x="574822" y="112532"/>
                </a:lnTo>
                <a:lnTo>
                  <a:pt x="571652" y="111373"/>
                </a:lnTo>
                <a:lnTo>
                  <a:pt x="569732" y="108965"/>
                </a:lnTo>
                <a:lnTo>
                  <a:pt x="567964" y="106679"/>
                </a:lnTo>
                <a:lnTo>
                  <a:pt x="566927" y="102748"/>
                </a:lnTo>
                <a:lnTo>
                  <a:pt x="566927" y="50810"/>
                </a:lnTo>
                <a:close/>
              </a:path>
              <a:path w="884554" h="160019">
                <a:moveTo>
                  <a:pt x="587776" y="109849"/>
                </a:moveTo>
                <a:lnTo>
                  <a:pt x="585368" y="111648"/>
                </a:lnTo>
                <a:lnTo>
                  <a:pt x="582442" y="112532"/>
                </a:lnTo>
                <a:lnTo>
                  <a:pt x="587776" y="112532"/>
                </a:lnTo>
                <a:lnTo>
                  <a:pt x="587776" y="109849"/>
                </a:lnTo>
                <a:close/>
              </a:path>
              <a:path w="884554" h="160019">
                <a:moveTo>
                  <a:pt x="587776" y="39623"/>
                </a:moveTo>
                <a:lnTo>
                  <a:pt x="539648" y="39623"/>
                </a:lnTo>
                <a:lnTo>
                  <a:pt x="539648" y="50810"/>
                </a:lnTo>
                <a:lnTo>
                  <a:pt x="587776" y="50810"/>
                </a:lnTo>
                <a:lnTo>
                  <a:pt x="587776" y="39623"/>
                </a:lnTo>
                <a:close/>
              </a:path>
              <a:path w="884554" h="160019">
                <a:moveTo>
                  <a:pt x="566927" y="15239"/>
                </a:moveTo>
                <a:lnTo>
                  <a:pt x="553730" y="19446"/>
                </a:lnTo>
                <a:lnTo>
                  <a:pt x="553730" y="39623"/>
                </a:lnTo>
                <a:lnTo>
                  <a:pt x="566927" y="39623"/>
                </a:lnTo>
                <a:lnTo>
                  <a:pt x="566927" y="15239"/>
                </a:lnTo>
                <a:close/>
              </a:path>
              <a:path w="884554" h="160019">
                <a:moveTo>
                  <a:pt x="615086" y="1523"/>
                </a:moveTo>
                <a:lnTo>
                  <a:pt x="610361" y="1523"/>
                </a:lnTo>
                <a:lnTo>
                  <a:pt x="608350" y="2407"/>
                </a:lnTo>
                <a:lnTo>
                  <a:pt x="606704" y="3931"/>
                </a:lnTo>
                <a:lnTo>
                  <a:pt x="605027" y="5608"/>
                </a:lnTo>
                <a:lnTo>
                  <a:pt x="604144" y="7619"/>
                </a:lnTo>
                <a:lnTo>
                  <a:pt x="604144" y="12588"/>
                </a:lnTo>
                <a:lnTo>
                  <a:pt x="605027" y="14599"/>
                </a:lnTo>
                <a:lnTo>
                  <a:pt x="608350" y="17922"/>
                </a:lnTo>
                <a:lnTo>
                  <a:pt x="610361" y="18684"/>
                </a:lnTo>
                <a:lnTo>
                  <a:pt x="615086" y="18684"/>
                </a:lnTo>
                <a:lnTo>
                  <a:pt x="617098" y="17800"/>
                </a:lnTo>
                <a:lnTo>
                  <a:pt x="618896" y="16123"/>
                </a:lnTo>
                <a:lnTo>
                  <a:pt x="620542" y="14477"/>
                </a:lnTo>
                <a:lnTo>
                  <a:pt x="621304" y="12466"/>
                </a:lnTo>
                <a:lnTo>
                  <a:pt x="621304" y="7619"/>
                </a:lnTo>
                <a:lnTo>
                  <a:pt x="620542" y="5608"/>
                </a:lnTo>
                <a:lnTo>
                  <a:pt x="618896" y="3931"/>
                </a:lnTo>
                <a:lnTo>
                  <a:pt x="617098" y="2407"/>
                </a:lnTo>
                <a:lnTo>
                  <a:pt x="615086" y="1523"/>
                </a:lnTo>
                <a:close/>
              </a:path>
              <a:path w="884554" h="160019">
                <a:moveTo>
                  <a:pt x="619140" y="39623"/>
                </a:moveTo>
                <a:lnTo>
                  <a:pt x="605936" y="39623"/>
                </a:lnTo>
                <a:lnTo>
                  <a:pt x="605936" y="121919"/>
                </a:lnTo>
                <a:lnTo>
                  <a:pt x="619140" y="121919"/>
                </a:lnTo>
                <a:lnTo>
                  <a:pt x="619140" y="39623"/>
                </a:lnTo>
                <a:close/>
              </a:path>
              <a:path w="884554" h="160019">
                <a:moveTo>
                  <a:pt x="669993" y="39017"/>
                </a:moveTo>
                <a:lnTo>
                  <a:pt x="641307" y="75383"/>
                </a:lnTo>
                <a:lnTo>
                  <a:pt x="641276" y="93506"/>
                </a:lnTo>
                <a:lnTo>
                  <a:pt x="646026" y="104817"/>
                </a:lnTo>
                <a:lnTo>
                  <a:pt x="655247" y="116265"/>
                </a:lnTo>
                <a:lnTo>
                  <a:pt x="666422" y="121930"/>
                </a:lnTo>
                <a:lnTo>
                  <a:pt x="679978" y="123840"/>
                </a:lnTo>
                <a:lnTo>
                  <a:pt x="690489" y="122699"/>
                </a:lnTo>
                <a:lnTo>
                  <a:pt x="701806" y="117884"/>
                </a:lnTo>
                <a:lnTo>
                  <a:pt x="707821" y="112654"/>
                </a:lnTo>
                <a:lnTo>
                  <a:pt x="672602" y="112654"/>
                </a:lnTo>
                <a:lnTo>
                  <a:pt x="665866" y="109849"/>
                </a:lnTo>
                <a:lnTo>
                  <a:pt x="655960" y="98694"/>
                </a:lnTo>
                <a:lnTo>
                  <a:pt x="653430" y="90952"/>
                </a:lnTo>
                <a:lnTo>
                  <a:pt x="653430" y="71140"/>
                </a:lnTo>
                <a:lnTo>
                  <a:pt x="655838" y="63124"/>
                </a:lnTo>
                <a:lnTo>
                  <a:pt x="660806" y="57424"/>
                </a:lnTo>
                <a:lnTo>
                  <a:pt x="665744" y="51572"/>
                </a:lnTo>
                <a:lnTo>
                  <a:pt x="672480" y="48767"/>
                </a:lnTo>
                <a:lnTo>
                  <a:pt x="709749" y="48767"/>
                </a:lnTo>
                <a:lnTo>
                  <a:pt x="708318" y="46770"/>
                </a:lnTo>
                <a:lnTo>
                  <a:pt x="700188" y="41774"/>
                </a:lnTo>
                <a:lnTo>
                  <a:pt x="688049" y="39115"/>
                </a:lnTo>
                <a:lnTo>
                  <a:pt x="669993" y="39017"/>
                </a:lnTo>
                <a:close/>
              </a:path>
              <a:path w="884554" h="160019">
                <a:moveTo>
                  <a:pt x="709749" y="48767"/>
                </a:moveTo>
                <a:lnTo>
                  <a:pt x="689366" y="48767"/>
                </a:lnTo>
                <a:lnTo>
                  <a:pt x="695980" y="51572"/>
                </a:lnTo>
                <a:lnTo>
                  <a:pt x="700552" y="57028"/>
                </a:lnTo>
                <a:lnTo>
                  <a:pt x="705124" y="62605"/>
                </a:lnTo>
                <a:lnTo>
                  <a:pt x="707410" y="70622"/>
                </a:lnTo>
                <a:lnTo>
                  <a:pt x="707410" y="91074"/>
                </a:lnTo>
                <a:lnTo>
                  <a:pt x="705124" y="98938"/>
                </a:lnTo>
                <a:lnTo>
                  <a:pt x="700552" y="104393"/>
                </a:lnTo>
                <a:lnTo>
                  <a:pt x="695980" y="110002"/>
                </a:lnTo>
                <a:lnTo>
                  <a:pt x="689366" y="112654"/>
                </a:lnTo>
                <a:lnTo>
                  <a:pt x="707821" y="112654"/>
                </a:lnTo>
                <a:lnTo>
                  <a:pt x="712689" y="108420"/>
                </a:lnTo>
                <a:lnTo>
                  <a:pt x="717211" y="99529"/>
                </a:lnTo>
                <a:lnTo>
                  <a:pt x="719717" y="87015"/>
                </a:lnTo>
                <a:lnTo>
                  <a:pt x="720033" y="69327"/>
                </a:lnTo>
                <a:lnTo>
                  <a:pt x="715992" y="57483"/>
                </a:lnTo>
                <a:lnTo>
                  <a:pt x="709749" y="48767"/>
                </a:lnTo>
                <a:close/>
              </a:path>
              <a:path w="884554" h="160019">
                <a:moveTo>
                  <a:pt x="754776" y="39623"/>
                </a:moveTo>
                <a:lnTo>
                  <a:pt x="741578" y="39623"/>
                </a:lnTo>
                <a:lnTo>
                  <a:pt x="741578" y="121919"/>
                </a:lnTo>
                <a:lnTo>
                  <a:pt x="754776" y="121919"/>
                </a:lnTo>
                <a:lnTo>
                  <a:pt x="754776" y="67330"/>
                </a:lnTo>
                <a:lnTo>
                  <a:pt x="756940" y="61081"/>
                </a:lnTo>
                <a:lnTo>
                  <a:pt x="763787" y="53218"/>
                </a:lnTo>
                <a:lnTo>
                  <a:pt x="754776" y="53218"/>
                </a:lnTo>
                <a:lnTo>
                  <a:pt x="754776" y="39623"/>
                </a:lnTo>
                <a:close/>
              </a:path>
              <a:path w="884554" h="160019">
                <a:moveTo>
                  <a:pt x="803553" y="48767"/>
                </a:moveTo>
                <a:lnTo>
                  <a:pt x="771022" y="48767"/>
                </a:lnTo>
                <a:lnTo>
                  <a:pt x="784960" y="49996"/>
                </a:lnTo>
                <a:lnTo>
                  <a:pt x="793764" y="58436"/>
                </a:lnTo>
                <a:lnTo>
                  <a:pt x="796686" y="74950"/>
                </a:lnTo>
                <a:lnTo>
                  <a:pt x="796686" y="121919"/>
                </a:lnTo>
                <a:lnTo>
                  <a:pt x="809884" y="121919"/>
                </a:lnTo>
                <a:lnTo>
                  <a:pt x="809802" y="68139"/>
                </a:lnTo>
                <a:lnTo>
                  <a:pt x="807411" y="55420"/>
                </a:lnTo>
                <a:lnTo>
                  <a:pt x="803553" y="48767"/>
                </a:lnTo>
                <a:close/>
              </a:path>
              <a:path w="884554" h="160019">
                <a:moveTo>
                  <a:pt x="775745" y="38156"/>
                </a:moveTo>
                <a:lnTo>
                  <a:pt x="763992" y="43100"/>
                </a:lnTo>
                <a:lnTo>
                  <a:pt x="755020" y="53218"/>
                </a:lnTo>
                <a:lnTo>
                  <a:pt x="763787" y="53218"/>
                </a:lnTo>
                <a:lnTo>
                  <a:pt x="765566" y="51175"/>
                </a:lnTo>
                <a:lnTo>
                  <a:pt x="771022" y="48767"/>
                </a:lnTo>
                <a:lnTo>
                  <a:pt x="803553" y="48767"/>
                </a:lnTo>
                <a:lnTo>
                  <a:pt x="801085" y="44512"/>
                </a:lnTo>
                <a:lnTo>
                  <a:pt x="791750" y="39425"/>
                </a:lnTo>
                <a:lnTo>
                  <a:pt x="775745" y="38156"/>
                </a:lnTo>
                <a:close/>
              </a:path>
              <a:path w="884554" h="160019">
                <a:moveTo>
                  <a:pt x="829574" y="104790"/>
                </a:moveTo>
                <a:lnTo>
                  <a:pt x="829574" y="118871"/>
                </a:lnTo>
                <a:lnTo>
                  <a:pt x="835792" y="122194"/>
                </a:lnTo>
                <a:lnTo>
                  <a:pt x="843046" y="123840"/>
                </a:lnTo>
                <a:lnTo>
                  <a:pt x="855878" y="123840"/>
                </a:lnTo>
                <a:lnTo>
                  <a:pt x="859932" y="123322"/>
                </a:lnTo>
                <a:lnTo>
                  <a:pt x="863864" y="122316"/>
                </a:lnTo>
                <a:lnTo>
                  <a:pt x="867796" y="121432"/>
                </a:lnTo>
                <a:lnTo>
                  <a:pt x="880082" y="112654"/>
                </a:lnTo>
                <a:lnTo>
                  <a:pt x="844570" y="112654"/>
                </a:lnTo>
                <a:lnTo>
                  <a:pt x="836675" y="110002"/>
                </a:lnTo>
                <a:lnTo>
                  <a:pt x="829574" y="104790"/>
                </a:lnTo>
                <a:close/>
              </a:path>
              <a:path w="884554" h="160019">
                <a:moveTo>
                  <a:pt x="868314" y="37612"/>
                </a:moveTo>
                <a:lnTo>
                  <a:pt x="857128" y="37612"/>
                </a:lnTo>
                <a:lnTo>
                  <a:pt x="853318" y="38099"/>
                </a:lnTo>
                <a:lnTo>
                  <a:pt x="845698" y="40142"/>
                </a:lnTo>
                <a:lnTo>
                  <a:pt x="842406" y="41666"/>
                </a:lnTo>
                <a:lnTo>
                  <a:pt x="839480" y="43708"/>
                </a:lnTo>
                <a:lnTo>
                  <a:pt x="836432" y="45719"/>
                </a:lnTo>
                <a:lnTo>
                  <a:pt x="834146" y="48280"/>
                </a:lnTo>
                <a:lnTo>
                  <a:pt x="832378" y="51175"/>
                </a:lnTo>
                <a:lnTo>
                  <a:pt x="830579" y="54101"/>
                </a:lnTo>
                <a:lnTo>
                  <a:pt x="829696" y="57546"/>
                </a:lnTo>
                <a:lnTo>
                  <a:pt x="829696" y="64648"/>
                </a:lnTo>
                <a:lnTo>
                  <a:pt x="835304" y="75956"/>
                </a:lnTo>
                <a:lnTo>
                  <a:pt x="837194" y="77845"/>
                </a:lnTo>
                <a:lnTo>
                  <a:pt x="854476" y="86380"/>
                </a:lnTo>
                <a:lnTo>
                  <a:pt x="856884" y="87386"/>
                </a:lnTo>
                <a:lnTo>
                  <a:pt x="869076" y="95524"/>
                </a:lnTo>
                <a:lnTo>
                  <a:pt x="870082" y="97048"/>
                </a:lnTo>
                <a:lnTo>
                  <a:pt x="870600" y="98938"/>
                </a:lnTo>
                <a:lnTo>
                  <a:pt x="870600" y="108844"/>
                </a:lnTo>
                <a:lnTo>
                  <a:pt x="864869" y="112654"/>
                </a:lnTo>
                <a:lnTo>
                  <a:pt x="880082" y="112654"/>
                </a:lnTo>
                <a:lnTo>
                  <a:pt x="881390" y="110489"/>
                </a:lnTo>
                <a:lnTo>
                  <a:pt x="883157" y="107441"/>
                </a:lnTo>
                <a:lnTo>
                  <a:pt x="884072" y="103906"/>
                </a:lnTo>
                <a:lnTo>
                  <a:pt x="884072" y="96530"/>
                </a:lnTo>
                <a:lnTo>
                  <a:pt x="883554" y="93604"/>
                </a:lnTo>
                <a:lnTo>
                  <a:pt x="882395" y="91196"/>
                </a:lnTo>
                <a:lnTo>
                  <a:pt x="881390" y="88788"/>
                </a:lnTo>
                <a:lnTo>
                  <a:pt x="870356" y="79888"/>
                </a:lnTo>
                <a:lnTo>
                  <a:pt x="867430" y="78364"/>
                </a:lnTo>
                <a:lnTo>
                  <a:pt x="864260" y="76961"/>
                </a:lnTo>
                <a:lnTo>
                  <a:pt x="860572" y="75559"/>
                </a:lnTo>
                <a:lnTo>
                  <a:pt x="857768" y="74554"/>
                </a:lnTo>
                <a:lnTo>
                  <a:pt x="853196" y="72664"/>
                </a:lnTo>
                <a:lnTo>
                  <a:pt x="843168" y="62483"/>
                </a:lnTo>
                <a:lnTo>
                  <a:pt x="843168" y="58552"/>
                </a:lnTo>
                <a:lnTo>
                  <a:pt x="857006" y="48767"/>
                </a:lnTo>
                <a:lnTo>
                  <a:pt x="880384" y="48767"/>
                </a:lnTo>
                <a:lnTo>
                  <a:pt x="880384" y="41269"/>
                </a:lnTo>
                <a:lnTo>
                  <a:pt x="874654" y="38861"/>
                </a:lnTo>
                <a:lnTo>
                  <a:pt x="868314" y="37612"/>
                </a:lnTo>
                <a:close/>
              </a:path>
              <a:path w="884554" h="160019">
                <a:moveTo>
                  <a:pt x="880384" y="48767"/>
                </a:moveTo>
                <a:lnTo>
                  <a:pt x="867308" y="48767"/>
                </a:lnTo>
                <a:lnTo>
                  <a:pt x="874288" y="50688"/>
                </a:lnTo>
                <a:lnTo>
                  <a:pt x="880384" y="54620"/>
                </a:lnTo>
                <a:lnTo>
                  <a:pt x="880384" y="487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4" name="object 66">
            <a:extLst>
              <a:ext uri="{FF2B5EF4-FFF2-40B4-BE49-F238E27FC236}">
                <a16:creationId xmlns:a16="http://schemas.microsoft.com/office/drawing/2014/main" id="{478B5C82-0290-4BD5-9897-57D9C86271A0}"/>
              </a:ext>
            </a:extLst>
          </p:cNvPr>
          <p:cNvSpPr>
            <a:spLocks/>
          </p:cNvSpPr>
          <p:nvPr/>
        </p:nvSpPr>
        <p:spPr bwMode="auto">
          <a:xfrm>
            <a:off x="9301163" y="3221038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5" name="object 67">
            <a:extLst>
              <a:ext uri="{FF2B5EF4-FFF2-40B4-BE49-F238E27FC236}">
                <a16:creationId xmlns:a16="http://schemas.microsoft.com/office/drawing/2014/main" id="{561000E1-ADDD-4FF1-AEB8-BBE05C91B8E1}"/>
              </a:ext>
            </a:extLst>
          </p:cNvPr>
          <p:cNvSpPr>
            <a:spLocks/>
          </p:cNvSpPr>
          <p:nvPr/>
        </p:nvSpPr>
        <p:spPr bwMode="auto">
          <a:xfrm>
            <a:off x="9829800" y="3352800"/>
            <a:ext cx="587375" cy="123825"/>
          </a:xfrm>
          <a:custGeom>
            <a:avLst/>
            <a:gdLst>
              <a:gd name="T0" fmla="*/ 13472 w 587375"/>
              <a:gd name="T1" fmla="*/ 71231 h 122554"/>
              <a:gd name="T2" fmla="*/ 13472 w 587375"/>
              <a:gd name="T3" fmla="*/ 59039 h 122554"/>
              <a:gd name="T4" fmla="*/ 56266 w 587375"/>
              <a:gd name="T5" fmla="*/ 10149 h 122554"/>
              <a:gd name="T6" fmla="*/ 50425 w 587375"/>
              <a:gd name="T7" fmla="*/ 71231 h 122554"/>
              <a:gd name="T8" fmla="*/ 43799 w 587375"/>
              <a:gd name="T9" fmla="*/ 82417 h 122554"/>
              <a:gd name="T10" fmla="*/ 60959 w 587375"/>
              <a:gd name="T11" fmla="*/ 85587 h 122554"/>
              <a:gd name="T12" fmla="*/ 54223 w 587375"/>
              <a:gd name="T13" fmla="*/ 75437 h 122554"/>
              <a:gd name="T14" fmla="*/ 39502 w 587375"/>
              <a:gd name="T15" fmla="*/ 17251 h 122554"/>
              <a:gd name="T16" fmla="*/ 55229 w 587375"/>
              <a:gd name="T17" fmla="*/ 40233 h 122554"/>
              <a:gd name="T18" fmla="*/ 38343 w 587375"/>
              <a:gd name="T19" fmla="*/ 58521 h 122554"/>
              <a:gd name="T20" fmla="*/ 69463 w 587375"/>
              <a:gd name="T21" fmla="*/ 39745 h 122554"/>
              <a:gd name="T22" fmla="*/ 64089 w 587375"/>
              <a:gd name="T23" fmla="*/ 17251 h 122554"/>
              <a:gd name="T24" fmla="*/ 113501 w 587375"/>
              <a:gd name="T25" fmla="*/ 119700 h 122554"/>
              <a:gd name="T26" fmla="*/ 120522 w 587375"/>
              <a:gd name="T27" fmla="*/ 109779 h 122554"/>
              <a:gd name="T28" fmla="*/ 150632 w 587375"/>
              <a:gd name="T29" fmla="*/ 107289 h 122554"/>
              <a:gd name="T30" fmla="*/ 150632 w 587375"/>
              <a:gd name="T31" fmla="*/ 37947 h 122554"/>
              <a:gd name="T32" fmla="*/ 147042 w 587375"/>
              <a:gd name="T33" fmla="*/ 111099 h 122554"/>
              <a:gd name="T34" fmla="*/ 190256 w 587375"/>
              <a:gd name="T35" fmla="*/ 37947 h 122554"/>
              <a:gd name="T36" fmla="*/ 209915 w 587375"/>
              <a:gd name="T37" fmla="*/ 54589 h 122554"/>
              <a:gd name="T38" fmla="*/ 219699 w 587375"/>
              <a:gd name="T39" fmla="*/ 47091 h 122554"/>
              <a:gd name="T40" fmla="*/ 258561 w 587375"/>
              <a:gd name="T41" fmla="*/ 120243 h 122554"/>
              <a:gd name="T42" fmla="*/ 212670 w 587375"/>
              <a:gd name="T43" fmla="*/ 41559 h 122554"/>
              <a:gd name="T44" fmla="*/ 252124 w 587375"/>
              <a:gd name="T45" fmla="*/ 47091 h 122554"/>
              <a:gd name="T46" fmla="*/ 287395 w 587375"/>
              <a:gd name="T47" fmla="*/ 49255 h 122554"/>
              <a:gd name="T48" fmla="*/ 318272 w 587375"/>
              <a:gd name="T49" fmla="*/ 121157 h 122554"/>
              <a:gd name="T50" fmla="*/ 303397 w 587375"/>
              <a:gd name="T51" fmla="*/ 107441 h 122554"/>
              <a:gd name="T52" fmla="*/ 319034 w 587375"/>
              <a:gd name="T53" fmla="*/ 110093 h 122554"/>
              <a:gd name="T54" fmla="*/ 273314 w 587375"/>
              <a:gd name="T55" fmla="*/ 37947 h 122554"/>
              <a:gd name="T56" fmla="*/ 287395 w 587375"/>
              <a:gd name="T57" fmla="*/ 17891 h 122554"/>
              <a:gd name="T58" fmla="*/ 344027 w 587375"/>
              <a:gd name="T59" fmla="*/ 0 h 122554"/>
              <a:gd name="T60" fmla="*/ 337809 w 587375"/>
              <a:gd name="T61" fmla="*/ 11033 h 122554"/>
              <a:gd name="T62" fmla="*/ 348752 w 587375"/>
              <a:gd name="T63" fmla="*/ 17129 h 122554"/>
              <a:gd name="T64" fmla="*/ 354970 w 587375"/>
              <a:gd name="T65" fmla="*/ 6095 h 122554"/>
              <a:gd name="T66" fmla="*/ 352805 w 587375"/>
              <a:gd name="T67" fmla="*/ 37947 h 122554"/>
              <a:gd name="T68" fmla="*/ 392429 w 587375"/>
              <a:gd name="T69" fmla="*/ 37947 h 122554"/>
              <a:gd name="T70" fmla="*/ 394197 w 587375"/>
              <a:gd name="T71" fmla="*/ 59283 h 122554"/>
              <a:gd name="T72" fmla="*/ 439391 w 587375"/>
              <a:gd name="T73" fmla="*/ 47091 h 122554"/>
              <a:gd name="T74" fmla="*/ 431048 w 587375"/>
              <a:gd name="T75" fmla="*/ 120243 h 122554"/>
              <a:gd name="T76" fmla="*/ 451487 w 587375"/>
              <a:gd name="T77" fmla="*/ 53065 h 122554"/>
              <a:gd name="T78" fmla="*/ 471159 w 587375"/>
              <a:gd name="T79" fmla="*/ 47091 h 122554"/>
              <a:gd name="T80" fmla="*/ 482864 w 587375"/>
              <a:gd name="T81" fmla="*/ 120243 h 122554"/>
              <a:gd name="T82" fmla="*/ 450200 w 587375"/>
              <a:gd name="T83" fmla="*/ 42301 h 122554"/>
              <a:gd name="T84" fmla="*/ 489981 w 587375"/>
              <a:gd name="T85" fmla="*/ 47091 h 122554"/>
              <a:gd name="T86" fmla="*/ 413599 w 587375"/>
              <a:gd name="T87" fmla="*/ 36358 h 122554"/>
              <a:gd name="T88" fmla="*/ 406511 w 587375"/>
              <a:gd name="T89" fmla="*/ 47091 h 122554"/>
              <a:gd name="T90" fmla="*/ 543263 w 587375"/>
              <a:gd name="T91" fmla="*/ 37549 h 122554"/>
              <a:gd name="T92" fmla="*/ 516941 w 587375"/>
              <a:gd name="T93" fmla="*/ 93221 h 122554"/>
              <a:gd name="T94" fmla="*/ 570876 w 587375"/>
              <a:gd name="T95" fmla="*/ 119616 h 122554"/>
              <a:gd name="T96" fmla="*/ 536326 w 587375"/>
              <a:gd name="T97" fmla="*/ 103631 h 122554"/>
              <a:gd name="T98" fmla="*/ 586391 w 587375"/>
              <a:gd name="T99" fmla="*/ 71231 h 122554"/>
              <a:gd name="T100" fmla="*/ 546719 w 587375"/>
              <a:gd name="T101" fmla="*/ 47091 h 122554"/>
              <a:gd name="T102" fmla="*/ 579915 w 587375"/>
              <a:gd name="T103" fmla="*/ 103084 h 122554"/>
              <a:gd name="T104" fmla="*/ 576657 w 587375"/>
              <a:gd name="T105" fmla="*/ 47091 h 122554"/>
              <a:gd name="T106" fmla="*/ 573542 w 587375"/>
              <a:gd name="T107" fmla="*/ 63611 h 122554"/>
              <a:gd name="T108" fmla="*/ 576657 w 587375"/>
              <a:gd name="T109" fmla="*/ 47091 h 12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7375" h="122554">
                <a:moveTo>
                  <a:pt x="39380" y="5059"/>
                </a:moveTo>
                <a:lnTo>
                  <a:pt x="0" y="5059"/>
                </a:lnTo>
                <a:lnTo>
                  <a:pt x="0" y="120243"/>
                </a:lnTo>
                <a:lnTo>
                  <a:pt x="13472" y="120243"/>
                </a:lnTo>
                <a:lnTo>
                  <a:pt x="13472" y="71231"/>
                </a:lnTo>
                <a:lnTo>
                  <a:pt x="50425" y="71231"/>
                </a:lnTo>
                <a:lnTo>
                  <a:pt x="43799" y="67055"/>
                </a:lnTo>
                <a:lnTo>
                  <a:pt x="43799" y="66781"/>
                </a:lnTo>
                <a:lnTo>
                  <a:pt x="59404" y="59039"/>
                </a:lnTo>
                <a:lnTo>
                  <a:pt x="13472" y="59039"/>
                </a:lnTo>
                <a:lnTo>
                  <a:pt x="13472" y="17251"/>
                </a:lnTo>
                <a:lnTo>
                  <a:pt x="64089" y="17251"/>
                </a:lnTo>
                <a:lnTo>
                  <a:pt x="62483" y="15239"/>
                </a:lnTo>
                <a:lnTo>
                  <a:pt x="59435" y="12679"/>
                </a:lnTo>
                <a:lnTo>
                  <a:pt x="56266" y="10149"/>
                </a:lnTo>
                <a:lnTo>
                  <a:pt x="52577" y="8107"/>
                </a:lnTo>
                <a:lnTo>
                  <a:pt x="48249" y="6979"/>
                </a:lnTo>
                <a:lnTo>
                  <a:pt x="44074" y="5699"/>
                </a:lnTo>
                <a:lnTo>
                  <a:pt x="39380" y="5059"/>
                </a:lnTo>
                <a:close/>
              </a:path>
              <a:path w="587375" h="122554">
                <a:moveTo>
                  <a:pt x="50425" y="71231"/>
                </a:moveTo>
                <a:lnTo>
                  <a:pt x="27035" y="71231"/>
                </a:lnTo>
                <a:lnTo>
                  <a:pt x="29321" y="71627"/>
                </a:lnTo>
                <a:lnTo>
                  <a:pt x="31363" y="72115"/>
                </a:lnTo>
                <a:lnTo>
                  <a:pt x="42031" y="80253"/>
                </a:lnTo>
                <a:lnTo>
                  <a:pt x="43799" y="82417"/>
                </a:lnTo>
                <a:lnTo>
                  <a:pt x="45476" y="84947"/>
                </a:lnTo>
                <a:lnTo>
                  <a:pt x="47243" y="87995"/>
                </a:lnTo>
                <a:lnTo>
                  <a:pt x="66537" y="120243"/>
                </a:lnTo>
                <a:lnTo>
                  <a:pt x="82539" y="120243"/>
                </a:lnTo>
                <a:lnTo>
                  <a:pt x="60959" y="85587"/>
                </a:lnTo>
                <a:lnTo>
                  <a:pt x="59435" y="83179"/>
                </a:lnTo>
                <a:lnTo>
                  <a:pt x="58033" y="80893"/>
                </a:lnTo>
                <a:lnTo>
                  <a:pt x="56753" y="78973"/>
                </a:lnTo>
                <a:lnTo>
                  <a:pt x="55504" y="77083"/>
                </a:lnTo>
                <a:lnTo>
                  <a:pt x="54223" y="75437"/>
                </a:lnTo>
                <a:lnTo>
                  <a:pt x="52943" y="73913"/>
                </a:lnTo>
                <a:lnTo>
                  <a:pt x="51694" y="72389"/>
                </a:lnTo>
                <a:lnTo>
                  <a:pt x="50425" y="71231"/>
                </a:lnTo>
                <a:close/>
              </a:path>
              <a:path w="587375" h="122554">
                <a:moveTo>
                  <a:pt x="64089" y="17251"/>
                </a:moveTo>
                <a:lnTo>
                  <a:pt x="39502" y="17251"/>
                </a:lnTo>
                <a:lnTo>
                  <a:pt x="45323" y="18897"/>
                </a:lnTo>
                <a:lnTo>
                  <a:pt x="49286" y="22463"/>
                </a:lnTo>
                <a:lnTo>
                  <a:pt x="53339" y="25907"/>
                </a:lnTo>
                <a:lnTo>
                  <a:pt x="55229" y="30723"/>
                </a:lnTo>
                <a:lnTo>
                  <a:pt x="55229" y="40233"/>
                </a:lnTo>
                <a:lnTo>
                  <a:pt x="54742" y="43433"/>
                </a:lnTo>
                <a:lnTo>
                  <a:pt x="53461" y="46085"/>
                </a:lnTo>
                <a:lnTo>
                  <a:pt x="52334" y="48889"/>
                </a:lnTo>
                <a:lnTo>
                  <a:pt x="41147" y="57515"/>
                </a:lnTo>
                <a:lnTo>
                  <a:pt x="38343" y="58521"/>
                </a:lnTo>
                <a:lnTo>
                  <a:pt x="35173" y="59039"/>
                </a:lnTo>
                <a:lnTo>
                  <a:pt x="59404" y="59039"/>
                </a:lnTo>
                <a:lnTo>
                  <a:pt x="67574" y="46725"/>
                </a:lnTo>
                <a:lnTo>
                  <a:pt x="68823" y="43433"/>
                </a:lnTo>
                <a:lnTo>
                  <a:pt x="69463" y="39745"/>
                </a:lnTo>
                <a:lnTo>
                  <a:pt x="69463" y="30601"/>
                </a:lnTo>
                <a:lnTo>
                  <a:pt x="68579" y="26151"/>
                </a:lnTo>
                <a:lnTo>
                  <a:pt x="66812" y="22219"/>
                </a:lnTo>
                <a:lnTo>
                  <a:pt x="65013" y="18409"/>
                </a:lnTo>
                <a:lnTo>
                  <a:pt x="64089" y="17251"/>
                </a:lnTo>
                <a:close/>
              </a:path>
              <a:path w="587375" h="122554">
                <a:moveTo>
                  <a:pt x="108569" y="37947"/>
                </a:moveTo>
                <a:lnTo>
                  <a:pt x="95493" y="37947"/>
                </a:lnTo>
                <a:lnTo>
                  <a:pt x="97004" y="101002"/>
                </a:lnTo>
                <a:lnTo>
                  <a:pt x="102833" y="112730"/>
                </a:lnTo>
                <a:lnTo>
                  <a:pt x="113501" y="119700"/>
                </a:lnTo>
                <a:lnTo>
                  <a:pt x="129494" y="121884"/>
                </a:lnTo>
                <a:lnTo>
                  <a:pt x="141600" y="117353"/>
                </a:lnTo>
                <a:lnTo>
                  <a:pt x="147042" y="111099"/>
                </a:lnTo>
                <a:lnTo>
                  <a:pt x="134995" y="111099"/>
                </a:lnTo>
                <a:lnTo>
                  <a:pt x="120522" y="109779"/>
                </a:lnTo>
                <a:lnTo>
                  <a:pt x="111550" y="101345"/>
                </a:lnTo>
                <a:lnTo>
                  <a:pt x="108569" y="85069"/>
                </a:lnTo>
                <a:lnTo>
                  <a:pt x="108569" y="37947"/>
                </a:lnTo>
                <a:close/>
              </a:path>
              <a:path w="587375" h="122554">
                <a:moveTo>
                  <a:pt x="163829" y="107289"/>
                </a:moveTo>
                <a:lnTo>
                  <a:pt x="150632" y="107289"/>
                </a:lnTo>
                <a:lnTo>
                  <a:pt x="150632" y="120243"/>
                </a:lnTo>
                <a:lnTo>
                  <a:pt x="163829" y="120243"/>
                </a:lnTo>
                <a:lnTo>
                  <a:pt x="163829" y="107289"/>
                </a:lnTo>
                <a:close/>
              </a:path>
              <a:path w="587375" h="122554">
                <a:moveTo>
                  <a:pt x="163829" y="37947"/>
                </a:moveTo>
                <a:lnTo>
                  <a:pt x="150632" y="37947"/>
                </a:lnTo>
                <a:lnTo>
                  <a:pt x="150632" y="93085"/>
                </a:lnTo>
                <a:lnTo>
                  <a:pt x="148589" y="99303"/>
                </a:lnTo>
                <a:lnTo>
                  <a:pt x="140207" y="108691"/>
                </a:lnTo>
                <a:lnTo>
                  <a:pt x="134995" y="111099"/>
                </a:lnTo>
                <a:lnTo>
                  <a:pt x="147042" y="111099"/>
                </a:lnTo>
                <a:lnTo>
                  <a:pt x="150357" y="107289"/>
                </a:lnTo>
                <a:lnTo>
                  <a:pt x="163829" y="107289"/>
                </a:lnTo>
                <a:lnTo>
                  <a:pt x="163829" y="37947"/>
                </a:lnTo>
                <a:close/>
              </a:path>
              <a:path w="587375" h="122554">
                <a:moveTo>
                  <a:pt x="203453" y="37947"/>
                </a:moveTo>
                <a:lnTo>
                  <a:pt x="190256" y="37947"/>
                </a:lnTo>
                <a:lnTo>
                  <a:pt x="190256" y="120243"/>
                </a:lnTo>
                <a:lnTo>
                  <a:pt x="203453" y="120243"/>
                </a:lnTo>
                <a:lnTo>
                  <a:pt x="203453" y="65775"/>
                </a:lnTo>
                <a:lnTo>
                  <a:pt x="205618" y="59557"/>
                </a:lnTo>
                <a:lnTo>
                  <a:pt x="209915" y="54589"/>
                </a:lnTo>
                <a:lnTo>
                  <a:pt x="212480" y="51663"/>
                </a:lnTo>
                <a:lnTo>
                  <a:pt x="203453" y="51663"/>
                </a:lnTo>
                <a:lnTo>
                  <a:pt x="203453" y="37947"/>
                </a:lnTo>
                <a:close/>
              </a:path>
              <a:path w="587375" h="122554">
                <a:moveTo>
                  <a:pt x="252124" y="47091"/>
                </a:moveTo>
                <a:lnTo>
                  <a:pt x="219699" y="47091"/>
                </a:lnTo>
                <a:lnTo>
                  <a:pt x="233709" y="48361"/>
                </a:lnTo>
                <a:lnTo>
                  <a:pt x="242459" y="56878"/>
                </a:lnTo>
                <a:lnTo>
                  <a:pt x="245363" y="73395"/>
                </a:lnTo>
                <a:lnTo>
                  <a:pt x="245363" y="120243"/>
                </a:lnTo>
                <a:lnTo>
                  <a:pt x="258561" y="120243"/>
                </a:lnTo>
                <a:lnTo>
                  <a:pt x="258482" y="66631"/>
                </a:lnTo>
                <a:lnTo>
                  <a:pt x="256092" y="53847"/>
                </a:lnTo>
                <a:lnTo>
                  <a:pt x="252124" y="47091"/>
                </a:lnTo>
                <a:close/>
              </a:path>
              <a:path w="587375" h="122554">
                <a:moveTo>
                  <a:pt x="224423" y="36604"/>
                </a:moveTo>
                <a:lnTo>
                  <a:pt x="212670" y="41559"/>
                </a:lnTo>
                <a:lnTo>
                  <a:pt x="203697" y="51663"/>
                </a:lnTo>
                <a:lnTo>
                  <a:pt x="212480" y="51663"/>
                </a:lnTo>
                <a:lnTo>
                  <a:pt x="214243" y="49651"/>
                </a:lnTo>
                <a:lnTo>
                  <a:pt x="219699" y="47091"/>
                </a:lnTo>
                <a:lnTo>
                  <a:pt x="252124" y="47091"/>
                </a:lnTo>
                <a:lnTo>
                  <a:pt x="249733" y="43021"/>
                </a:lnTo>
                <a:lnTo>
                  <a:pt x="240466" y="37894"/>
                </a:lnTo>
                <a:lnTo>
                  <a:pt x="224423" y="36604"/>
                </a:lnTo>
                <a:close/>
              </a:path>
              <a:path w="587375" h="122554">
                <a:moveTo>
                  <a:pt x="300593" y="49255"/>
                </a:moveTo>
                <a:lnTo>
                  <a:pt x="287395" y="49255"/>
                </a:lnTo>
                <a:lnTo>
                  <a:pt x="288429" y="107292"/>
                </a:lnTo>
                <a:lnTo>
                  <a:pt x="295460" y="118359"/>
                </a:lnTo>
                <a:lnTo>
                  <a:pt x="309128" y="122041"/>
                </a:lnTo>
                <a:lnTo>
                  <a:pt x="314187" y="122041"/>
                </a:lnTo>
                <a:lnTo>
                  <a:pt x="318272" y="121157"/>
                </a:lnTo>
                <a:lnTo>
                  <a:pt x="321442" y="119481"/>
                </a:lnTo>
                <a:lnTo>
                  <a:pt x="321442" y="110977"/>
                </a:lnTo>
                <a:lnTo>
                  <a:pt x="308488" y="110977"/>
                </a:lnTo>
                <a:lnTo>
                  <a:pt x="305318" y="109727"/>
                </a:lnTo>
                <a:lnTo>
                  <a:pt x="303397" y="107441"/>
                </a:lnTo>
                <a:lnTo>
                  <a:pt x="301630" y="105003"/>
                </a:lnTo>
                <a:lnTo>
                  <a:pt x="300593" y="101071"/>
                </a:lnTo>
                <a:lnTo>
                  <a:pt x="300593" y="49255"/>
                </a:lnTo>
                <a:close/>
              </a:path>
              <a:path w="587375" h="122554">
                <a:moveTo>
                  <a:pt x="321442" y="108203"/>
                </a:moveTo>
                <a:lnTo>
                  <a:pt x="319034" y="110093"/>
                </a:lnTo>
                <a:lnTo>
                  <a:pt x="316108" y="110977"/>
                </a:lnTo>
                <a:lnTo>
                  <a:pt x="321442" y="110977"/>
                </a:lnTo>
                <a:lnTo>
                  <a:pt x="321442" y="108203"/>
                </a:lnTo>
                <a:close/>
              </a:path>
              <a:path w="587375" h="122554">
                <a:moveTo>
                  <a:pt x="321442" y="37947"/>
                </a:moveTo>
                <a:lnTo>
                  <a:pt x="273314" y="37947"/>
                </a:lnTo>
                <a:lnTo>
                  <a:pt x="273314" y="49255"/>
                </a:lnTo>
                <a:lnTo>
                  <a:pt x="321442" y="49255"/>
                </a:lnTo>
                <a:lnTo>
                  <a:pt x="321442" y="37947"/>
                </a:lnTo>
                <a:close/>
              </a:path>
              <a:path w="587375" h="122554">
                <a:moveTo>
                  <a:pt x="300593" y="13563"/>
                </a:moveTo>
                <a:lnTo>
                  <a:pt x="287395" y="17891"/>
                </a:lnTo>
                <a:lnTo>
                  <a:pt x="287395" y="37947"/>
                </a:lnTo>
                <a:lnTo>
                  <a:pt x="300593" y="37947"/>
                </a:lnTo>
                <a:lnTo>
                  <a:pt x="300593" y="13563"/>
                </a:lnTo>
                <a:close/>
              </a:path>
              <a:path w="587375" h="122554">
                <a:moveTo>
                  <a:pt x="348752" y="0"/>
                </a:moveTo>
                <a:lnTo>
                  <a:pt x="344027" y="0"/>
                </a:lnTo>
                <a:lnTo>
                  <a:pt x="342016" y="761"/>
                </a:lnTo>
                <a:lnTo>
                  <a:pt x="340370" y="2407"/>
                </a:lnTo>
                <a:lnTo>
                  <a:pt x="338693" y="4053"/>
                </a:lnTo>
                <a:lnTo>
                  <a:pt x="337809" y="6095"/>
                </a:lnTo>
                <a:lnTo>
                  <a:pt x="337809" y="11033"/>
                </a:lnTo>
                <a:lnTo>
                  <a:pt x="338693" y="13075"/>
                </a:lnTo>
                <a:lnTo>
                  <a:pt x="340370" y="14721"/>
                </a:lnTo>
                <a:lnTo>
                  <a:pt x="342016" y="16245"/>
                </a:lnTo>
                <a:lnTo>
                  <a:pt x="344027" y="17129"/>
                </a:lnTo>
                <a:lnTo>
                  <a:pt x="348752" y="17129"/>
                </a:lnTo>
                <a:lnTo>
                  <a:pt x="350763" y="16245"/>
                </a:lnTo>
                <a:lnTo>
                  <a:pt x="352409" y="14599"/>
                </a:lnTo>
                <a:lnTo>
                  <a:pt x="354208" y="12953"/>
                </a:lnTo>
                <a:lnTo>
                  <a:pt x="354970" y="10911"/>
                </a:lnTo>
                <a:lnTo>
                  <a:pt x="354970" y="6095"/>
                </a:lnTo>
                <a:lnTo>
                  <a:pt x="354208" y="4053"/>
                </a:lnTo>
                <a:lnTo>
                  <a:pt x="352409" y="2407"/>
                </a:lnTo>
                <a:lnTo>
                  <a:pt x="350763" y="761"/>
                </a:lnTo>
                <a:lnTo>
                  <a:pt x="348752" y="0"/>
                </a:lnTo>
                <a:close/>
              </a:path>
              <a:path w="587375" h="122554">
                <a:moveTo>
                  <a:pt x="352805" y="37947"/>
                </a:moveTo>
                <a:lnTo>
                  <a:pt x="339601" y="37947"/>
                </a:lnTo>
                <a:lnTo>
                  <a:pt x="339601" y="120243"/>
                </a:lnTo>
                <a:lnTo>
                  <a:pt x="352805" y="120243"/>
                </a:lnTo>
                <a:lnTo>
                  <a:pt x="352805" y="37947"/>
                </a:lnTo>
                <a:close/>
              </a:path>
              <a:path w="587375" h="122554">
                <a:moveTo>
                  <a:pt x="392429" y="37947"/>
                </a:moveTo>
                <a:lnTo>
                  <a:pt x="379232" y="37947"/>
                </a:lnTo>
                <a:lnTo>
                  <a:pt x="379232" y="120243"/>
                </a:lnTo>
                <a:lnTo>
                  <a:pt x="392429" y="120243"/>
                </a:lnTo>
                <a:lnTo>
                  <a:pt x="392429" y="65531"/>
                </a:lnTo>
                <a:lnTo>
                  <a:pt x="394197" y="59283"/>
                </a:lnTo>
                <a:lnTo>
                  <a:pt x="398007" y="54467"/>
                </a:lnTo>
                <a:lnTo>
                  <a:pt x="400641" y="51053"/>
                </a:lnTo>
                <a:lnTo>
                  <a:pt x="392429" y="51053"/>
                </a:lnTo>
                <a:lnTo>
                  <a:pt x="392429" y="37947"/>
                </a:lnTo>
                <a:close/>
              </a:path>
              <a:path w="587375" h="122554">
                <a:moveTo>
                  <a:pt x="439391" y="47091"/>
                </a:moveTo>
                <a:lnTo>
                  <a:pt x="406511" y="47091"/>
                </a:lnTo>
                <a:lnTo>
                  <a:pt x="418186" y="47800"/>
                </a:lnTo>
                <a:lnTo>
                  <a:pt x="427828" y="55424"/>
                </a:lnTo>
                <a:lnTo>
                  <a:pt x="431048" y="71353"/>
                </a:lnTo>
                <a:lnTo>
                  <a:pt x="431048" y="120243"/>
                </a:lnTo>
                <a:lnTo>
                  <a:pt x="444245" y="120243"/>
                </a:lnTo>
                <a:lnTo>
                  <a:pt x="444245" y="66141"/>
                </a:lnTo>
                <a:lnTo>
                  <a:pt x="446135" y="60045"/>
                </a:lnTo>
                <a:lnTo>
                  <a:pt x="450098" y="54863"/>
                </a:lnTo>
                <a:lnTo>
                  <a:pt x="451487" y="53065"/>
                </a:lnTo>
                <a:lnTo>
                  <a:pt x="441563" y="53065"/>
                </a:lnTo>
                <a:lnTo>
                  <a:pt x="440039" y="48005"/>
                </a:lnTo>
                <a:lnTo>
                  <a:pt x="439391" y="47091"/>
                </a:lnTo>
                <a:close/>
              </a:path>
              <a:path w="587375" h="122554">
                <a:moveTo>
                  <a:pt x="489981" y="47091"/>
                </a:moveTo>
                <a:lnTo>
                  <a:pt x="471159" y="47091"/>
                </a:lnTo>
                <a:lnTo>
                  <a:pt x="475853" y="49133"/>
                </a:lnTo>
                <a:lnTo>
                  <a:pt x="478657" y="53187"/>
                </a:lnTo>
                <a:lnTo>
                  <a:pt x="481462" y="57271"/>
                </a:lnTo>
                <a:lnTo>
                  <a:pt x="482864" y="63855"/>
                </a:lnTo>
                <a:lnTo>
                  <a:pt x="482864" y="120243"/>
                </a:lnTo>
                <a:lnTo>
                  <a:pt x="496061" y="120243"/>
                </a:lnTo>
                <a:lnTo>
                  <a:pt x="494728" y="56689"/>
                </a:lnTo>
                <a:lnTo>
                  <a:pt x="489981" y="47091"/>
                </a:lnTo>
                <a:close/>
              </a:path>
              <a:path w="587375" h="122554">
                <a:moveTo>
                  <a:pt x="461641" y="36814"/>
                </a:moveTo>
                <a:lnTo>
                  <a:pt x="450200" y="42301"/>
                </a:lnTo>
                <a:lnTo>
                  <a:pt x="441563" y="53065"/>
                </a:lnTo>
                <a:lnTo>
                  <a:pt x="451487" y="53065"/>
                </a:lnTo>
                <a:lnTo>
                  <a:pt x="454030" y="49773"/>
                </a:lnTo>
                <a:lnTo>
                  <a:pt x="458845" y="47091"/>
                </a:lnTo>
                <a:lnTo>
                  <a:pt x="489981" y="47091"/>
                </a:lnTo>
                <a:lnTo>
                  <a:pt x="489099" y="45308"/>
                </a:lnTo>
                <a:lnTo>
                  <a:pt x="478333" y="38655"/>
                </a:lnTo>
                <a:lnTo>
                  <a:pt x="461641" y="36814"/>
                </a:lnTo>
                <a:close/>
              </a:path>
              <a:path w="587375" h="122554">
                <a:moveTo>
                  <a:pt x="423915" y="36057"/>
                </a:moveTo>
                <a:lnTo>
                  <a:pt x="413599" y="36358"/>
                </a:lnTo>
                <a:lnTo>
                  <a:pt x="401666" y="40925"/>
                </a:lnTo>
                <a:lnTo>
                  <a:pt x="392673" y="51053"/>
                </a:lnTo>
                <a:lnTo>
                  <a:pt x="400641" y="51053"/>
                </a:lnTo>
                <a:lnTo>
                  <a:pt x="401817" y="49529"/>
                </a:lnTo>
                <a:lnTo>
                  <a:pt x="406511" y="47091"/>
                </a:lnTo>
                <a:lnTo>
                  <a:pt x="439391" y="47091"/>
                </a:lnTo>
                <a:lnTo>
                  <a:pt x="437144" y="43921"/>
                </a:lnTo>
                <a:lnTo>
                  <a:pt x="428762" y="37581"/>
                </a:lnTo>
                <a:lnTo>
                  <a:pt x="423915" y="36057"/>
                </a:lnTo>
                <a:close/>
              </a:path>
              <a:path w="587375" h="122554">
                <a:moveTo>
                  <a:pt x="543263" y="37549"/>
                </a:moveTo>
                <a:lnTo>
                  <a:pt x="532758" y="43400"/>
                </a:lnTo>
                <a:lnTo>
                  <a:pt x="521077" y="55265"/>
                </a:lnTo>
                <a:lnTo>
                  <a:pt x="516786" y="66865"/>
                </a:lnTo>
                <a:lnTo>
                  <a:pt x="515375" y="81249"/>
                </a:lnTo>
                <a:lnTo>
                  <a:pt x="516941" y="93221"/>
                </a:lnTo>
                <a:lnTo>
                  <a:pt x="521807" y="104511"/>
                </a:lnTo>
                <a:lnTo>
                  <a:pt x="531095" y="116100"/>
                </a:lnTo>
                <a:lnTo>
                  <a:pt x="542102" y="120613"/>
                </a:lnTo>
                <a:lnTo>
                  <a:pt x="557798" y="121999"/>
                </a:lnTo>
                <a:lnTo>
                  <a:pt x="570876" y="119616"/>
                </a:lnTo>
                <a:lnTo>
                  <a:pt x="581405" y="114299"/>
                </a:lnTo>
                <a:lnTo>
                  <a:pt x="580980" y="111099"/>
                </a:lnTo>
                <a:lnTo>
                  <a:pt x="547634" y="111099"/>
                </a:lnTo>
                <a:lnTo>
                  <a:pt x="541141" y="108569"/>
                </a:lnTo>
                <a:lnTo>
                  <a:pt x="536326" y="103631"/>
                </a:lnTo>
                <a:lnTo>
                  <a:pt x="531632" y="98663"/>
                </a:lnTo>
                <a:lnTo>
                  <a:pt x="529193" y="91561"/>
                </a:lnTo>
                <a:lnTo>
                  <a:pt x="528949" y="82417"/>
                </a:lnTo>
                <a:lnTo>
                  <a:pt x="587105" y="82417"/>
                </a:lnTo>
                <a:lnTo>
                  <a:pt x="586391" y="71231"/>
                </a:lnTo>
                <a:lnTo>
                  <a:pt x="529071" y="71231"/>
                </a:lnTo>
                <a:lnTo>
                  <a:pt x="530108" y="64129"/>
                </a:lnTo>
                <a:lnTo>
                  <a:pt x="532881" y="58277"/>
                </a:lnTo>
                <a:lnTo>
                  <a:pt x="541538" y="49377"/>
                </a:lnTo>
                <a:lnTo>
                  <a:pt x="546719" y="47091"/>
                </a:lnTo>
                <a:lnTo>
                  <a:pt x="576657" y="47091"/>
                </a:lnTo>
                <a:lnTo>
                  <a:pt x="571708" y="41003"/>
                </a:lnTo>
                <a:lnTo>
                  <a:pt x="560668" y="37696"/>
                </a:lnTo>
                <a:lnTo>
                  <a:pt x="543263" y="37549"/>
                </a:lnTo>
                <a:close/>
              </a:path>
              <a:path w="587375" h="122554">
                <a:moveTo>
                  <a:pt x="579915" y="103084"/>
                </a:moveTo>
                <a:lnTo>
                  <a:pt x="568401" y="109095"/>
                </a:lnTo>
                <a:lnTo>
                  <a:pt x="555863" y="111099"/>
                </a:lnTo>
                <a:lnTo>
                  <a:pt x="580980" y="111099"/>
                </a:lnTo>
                <a:lnTo>
                  <a:pt x="579915" y="103084"/>
                </a:lnTo>
                <a:close/>
              </a:path>
              <a:path w="587375" h="122554">
                <a:moveTo>
                  <a:pt x="576657" y="47091"/>
                </a:moveTo>
                <a:lnTo>
                  <a:pt x="559429" y="47091"/>
                </a:lnTo>
                <a:lnTo>
                  <a:pt x="564520" y="49255"/>
                </a:lnTo>
                <a:lnTo>
                  <a:pt x="568055" y="53461"/>
                </a:lnTo>
                <a:lnTo>
                  <a:pt x="571743" y="57759"/>
                </a:lnTo>
                <a:lnTo>
                  <a:pt x="573542" y="63611"/>
                </a:lnTo>
                <a:lnTo>
                  <a:pt x="573542" y="71231"/>
                </a:lnTo>
                <a:lnTo>
                  <a:pt x="586391" y="71231"/>
                </a:lnTo>
                <a:lnTo>
                  <a:pt x="585929" y="63987"/>
                </a:lnTo>
                <a:lnTo>
                  <a:pt x="581304" y="52808"/>
                </a:lnTo>
                <a:lnTo>
                  <a:pt x="576657" y="470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6" name="object 68">
            <a:extLst>
              <a:ext uri="{FF2B5EF4-FFF2-40B4-BE49-F238E27FC236}">
                <a16:creationId xmlns:a16="http://schemas.microsoft.com/office/drawing/2014/main" id="{8C1A24C6-3D90-4828-ABC0-291897358BFD}"/>
              </a:ext>
            </a:extLst>
          </p:cNvPr>
          <p:cNvSpPr>
            <a:spLocks/>
          </p:cNvSpPr>
          <p:nvPr/>
        </p:nvSpPr>
        <p:spPr bwMode="auto">
          <a:xfrm>
            <a:off x="9301163" y="2767013"/>
            <a:ext cx="1636712" cy="381000"/>
          </a:xfrm>
          <a:custGeom>
            <a:avLst/>
            <a:gdLst>
              <a:gd name="T0" fmla="*/ 0 w 1637029"/>
              <a:gd name="T1" fmla="*/ 380999 h 381000"/>
              <a:gd name="T2" fmla="*/ 1636775 w 1637029"/>
              <a:gd name="T3" fmla="*/ 380999 h 381000"/>
              <a:gd name="T4" fmla="*/ 1636775 w 1637029"/>
              <a:gd name="T5" fmla="*/ 0 h 381000"/>
              <a:gd name="T6" fmla="*/ 0 w 1637029"/>
              <a:gd name="T7" fmla="*/ 0 h 381000"/>
              <a:gd name="T8" fmla="*/ 0 w 1637029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29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7" name="object 69">
            <a:extLst>
              <a:ext uri="{FF2B5EF4-FFF2-40B4-BE49-F238E27FC236}">
                <a16:creationId xmlns:a16="http://schemas.microsoft.com/office/drawing/2014/main" id="{E3A005D2-A8F3-4128-B4E1-778A7E6A13FC}"/>
              </a:ext>
            </a:extLst>
          </p:cNvPr>
          <p:cNvSpPr>
            <a:spLocks/>
          </p:cNvSpPr>
          <p:nvPr/>
        </p:nvSpPr>
        <p:spPr bwMode="auto">
          <a:xfrm>
            <a:off x="9963150" y="2903538"/>
            <a:ext cx="314325" cy="117475"/>
          </a:xfrm>
          <a:custGeom>
            <a:avLst/>
            <a:gdLst>
              <a:gd name="T0" fmla="*/ 0 w 313690"/>
              <a:gd name="T1" fmla="*/ 115183 h 117475"/>
              <a:gd name="T2" fmla="*/ 13472 w 313690"/>
              <a:gd name="T3" fmla="*/ 102991 h 117475"/>
              <a:gd name="T4" fmla="*/ 74929 w 313690"/>
              <a:gd name="T5" fmla="*/ 11848 h 117475"/>
              <a:gd name="T6" fmla="*/ 31760 w 313690"/>
              <a:gd name="T7" fmla="*/ 0 h 117475"/>
              <a:gd name="T8" fmla="*/ 40221 w 313690"/>
              <a:gd name="T9" fmla="*/ 12619 h 117475"/>
              <a:gd name="T10" fmla="*/ 72341 w 313690"/>
              <a:gd name="T11" fmla="*/ 32236 h 117475"/>
              <a:gd name="T12" fmla="*/ 75229 w 313690"/>
              <a:gd name="T13" fmla="*/ 75089 h 117475"/>
              <a:gd name="T14" fmla="*/ 45013 w 313690"/>
              <a:gd name="T15" fmla="*/ 101570 h 117475"/>
              <a:gd name="T16" fmla="*/ 91625 w 313690"/>
              <a:gd name="T17" fmla="*/ 64101 h 117475"/>
              <a:gd name="T18" fmla="*/ 83593 w 313690"/>
              <a:gd name="T19" fmla="*/ 21072 h 117475"/>
              <a:gd name="T20" fmla="*/ 144789 w 313690"/>
              <a:gd name="T21" fmla="*/ 42114 h 117475"/>
              <a:gd name="T22" fmla="*/ 135047 w 313690"/>
              <a:gd name="T23" fmla="*/ 66547 h 117475"/>
              <a:gd name="T24" fmla="*/ 107960 w 313690"/>
              <a:gd name="T25" fmla="*/ 93329 h 117475"/>
              <a:gd name="T26" fmla="*/ 114940 w 313690"/>
              <a:gd name="T27" fmla="*/ 110611 h 117475"/>
              <a:gd name="T28" fmla="*/ 138435 w 313690"/>
              <a:gd name="T29" fmla="*/ 116932 h 117475"/>
              <a:gd name="T30" fmla="*/ 132466 w 313690"/>
              <a:gd name="T31" fmla="*/ 106039 h 117475"/>
              <a:gd name="T32" fmla="*/ 122803 w 313690"/>
              <a:gd name="T33" fmla="*/ 99669 h 117475"/>
              <a:gd name="T34" fmla="*/ 122925 w 313690"/>
              <a:gd name="T35" fmla="*/ 83057 h 117475"/>
              <a:gd name="T36" fmla="*/ 133868 w 313690"/>
              <a:gd name="T37" fmla="*/ 77205 h 117475"/>
              <a:gd name="T38" fmla="*/ 172251 w 313690"/>
              <a:gd name="T39" fmla="*/ 52882 h 117475"/>
              <a:gd name="T40" fmla="*/ 159776 w 313690"/>
              <a:gd name="T41" fmla="*/ 102351 h 117475"/>
              <a:gd name="T42" fmla="*/ 172825 w 313690"/>
              <a:gd name="T43" fmla="*/ 102351 h 117475"/>
              <a:gd name="T44" fmla="*/ 159776 w 313690"/>
              <a:gd name="T45" fmla="*/ 88757 h 117475"/>
              <a:gd name="T46" fmla="*/ 149108 w 313690"/>
              <a:gd name="T47" fmla="*/ 103753 h 117475"/>
              <a:gd name="T48" fmla="*/ 159379 w 313690"/>
              <a:gd name="T49" fmla="*/ 102351 h 117475"/>
              <a:gd name="T50" fmla="*/ 140025 w 313690"/>
              <a:gd name="T51" fmla="*/ 31086 h 117475"/>
              <a:gd name="T52" fmla="*/ 120120 w 313690"/>
              <a:gd name="T53" fmla="*/ 49034 h 117475"/>
              <a:gd name="T54" fmla="*/ 167682 w 313690"/>
              <a:gd name="T55" fmla="*/ 42114 h 117475"/>
              <a:gd name="T56" fmla="*/ 140025 w 313690"/>
              <a:gd name="T57" fmla="*/ 31086 h 117475"/>
              <a:gd name="T58" fmla="*/ 203085 w 313690"/>
              <a:gd name="T59" fmla="*/ 102214 h 117475"/>
              <a:gd name="T60" fmla="*/ 228843 w 313690"/>
              <a:gd name="T61" fmla="*/ 116951 h 117475"/>
              <a:gd name="T62" fmla="*/ 236098 w 313690"/>
              <a:gd name="T63" fmla="*/ 105917 h 117475"/>
              <a:gd name="T64" fmla="*/ 218053 w 313690"/>
              <a:gd name="T65" fmla="*/ 102351 h 117475"/>
              <a:gd name="T66" fmla="*/ 215249 w 313690"/>
              <a:gd name="T67" fmla="*/ 44195 h 117475"/>
              <a:gd name="T68" fmla="*/ 230764 w 313690"/>
              <a:gd name="T69" fmla="*/ 105917 h 117475"/>
              <a:gd name="T70" fmla="*/ 236098 w 313690"/>
              <a:gd name="T71" fmla="*/ 32887 h 117475"/>
              <a:gd name="T72" fmla="*/ 236098 w 313690"/>
              <a:gd name="T73" fmla="*/ 44195 h 117475"/>
              <a:gd name="T74" fmla="*/ 202051 w 313690"/>
              <a:gd name="T75" fmla="*/ 12801 h 117475"/>
              <a:gd name="T76" fmla="*/ 215249 w 313690"/>
              <a:gd name="T77" fmla="*/ 8625 h 117475"/>
              <a:gd name="T78" fmla="*/ 296221 w 313690"/>
              <a:gd name="T79" fmla="*/ 48007 h 117475"/>
              <a:gd name="T80" fmla="*/ 260180 w 313690"/>
              <a:gd name="T81" fmla="*/ 71211 h 117475"/>
              <a:gd name="T82" fmla="*/ 248168 w 313690"/>
              <a:gd name="T83" fmla="*/ 100583 h 117475"/>
              <a:gd name="T84" fmla="*/ 259720 w 313690"/>
              <a:gd name="T85" fmla="*/ 114909 h 117475"/>
              <a:gd name="T86" fmla="*/ 290656 w 313690"/>
              <a:gd name="T87" fmla="*/ 112433 h 117475"/>
              <a:gd name="T88" fmla="*/ 268864 w 313690"/>
              <a:gd name="T89" fmla="*/ 104759 h 117475"/>
              <a:gd name="T90" fmla="*/ 261609 w 313690"/>
              <a:gd name="T91" fmla="*/ 96377 h 117475"/>
              <a:gd name="T92" fmla="*/ 266303 w 313690"/>
              <a:gd name="T93" fmla="*/ 80893 h 117475"/>
              <a:gd name="T94" fmla="*/ 299984 w 313690"/>
              <a:gd name="T95" fmla="*/ 73639 h 117475"/>
              <a:gd name="T96" fmla="*/ 307890 w 313690"/>
              <a:gd name="T97" fmla="*/ 42114 h 117475"/>
              <a:gd name="T98" fmla="*/ 299984 w 313690"/>
              <a:gd name="T99" fmla="*/ 115183 h 117475"/>
              <a:gd name="T100" fmla="*/ 312700 w 313690"/>
              <a:gd name="T101" fmla="*/ 73639 h 117475"/>
              <a:gd name="T102" fmla="*/ 297820 w 313690"/>
              <a:gd name="T103" fmla="*/ 94609 h 117475"/>
              <a:gd name="T104" fmla="*/ 283982 w 313690"/>
              <a:gd name="T105" fmla="*/ 106039 h 117475"/>
              <a:gd name="T106" fmla="*/ 313033 w 313690"/>
              <a:gd name="T107" fmla="*/ 102351 h 117475"/>
              <a:gd name="T108" fmla="*/ 267506 w 313690"/>
              <a:gd name="T109" fmla="*/ 33405 h 117475"/>
              <a:gd name="T110" fmla="*/ 271547 w 313690"/>
              <a:gd name="T111" fmla="*/ 43805 h 117475"/>
              <a:gd name="T112" fmla="*/ 307302 w 313690"/>
              <a:gd name="T113" fmla="*/ 40730 h 11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3690" h="117475">
                <a:moveTo>
                  <a:pt x="31760" y="0"/>
                </a:moveTo>
                <a:lnTo>
                  <a:pt x="0" y="0"/>
                </a:lnTo>
                <a:lnTo>
                  <a:pt x="0" y="115183"/>
                </a:lnTo>
                <a:lnTo>
                  <a:pt x="44093" y="114131"/>
                </a:lnTo>
                <a:lnTo>
                  <a:pt x="70309" y="102991"/>
                </a:lnTo>
                <a:lnTo>
                  <a:pt x="13472" y="102991"/>
                </a:lnTo>
                <a:lnTo>
                  <a:pt x="13472" y="12191"/>
                </a:lnTo>
                <a:lnTo>
                  <a:pt x="75252" y="12191"/>
                </a:lnTo>
                <a:lnTo>
                  <a:pt x="74929" y="11848"/>
                </a:lnTo>
                <a:lnTo>
                  <a:pt x="63402" y="5263"/>
                </a:lnTo>
                <a:lnTo>
                  <a:pt x="49012" y="1315"/>
                </a:lnTo>
                <a:lnTo>
                  <a:pt x="31760" y="0"/>
                </a:lnTo>
                <a:close/>
              </a:path>
              <a:path w="313690" h="117475">
                <a:moveTo>
                  <a:pt x="75252" y="12191"/>
                </a:moveTo>
                <a:lnTo>
                  <a:pt x="13472" y="12191"/>
                </a:lnTo>
                <a:lnTo>
                  <a:pt x="40221" y="12619"/>
                </a:lnTo>
                <a:lnTo>
                  <a:pt x="54017" y="15772"/>
                </a:lnTo>
                <a:lnTo>
                  <a:pt x="64730" y="22220"/>
                </a:lnTo>
                <a:lnTo>
                  <a:pt x="72341" y="32236"/>
                </a:lnTo>
                <a:lnTo>
                  <a:pt x="76828" y="46090"/>
                </a:lnTo>
                <a:lnTo>
                  <a:pt x="78171" y="64054"/>
                </a:lnTo>
                <a:lnTo>
                  <a:pt x="75229" y="75089"/>
                </a:lnTo>
                <a:lnTo>
                  <a:pt x="68528" y="85911"/>
                </a:lnTo>
                <a:lnTo>
                  <a:pt x="56930" y="97333"/>
                </a:lnTo>
                <a:lnTo>
                  <a:pt x="45013" y="101570"/>
                </a:lnTo>
                <a:lnTo>
                  <a:pt x="30723" y="102991"/>
                </a:lnTo>
                <a:lnTo>
                  <a:pt x="70309" y="102991"/>
                </a:lnTo>
                <a:lnTo>
                  <a:pt x="91625" y="64101"/>
                </a:lnTo>
                <a:lnTo>
                  <a:pt x="92326" y="47451"/>
                </a:lnTo>
                <a:lnTo>
                  <a:pt x="89392" y="32938"/>
                </a:lnTo>
                <a:lnTo>
                  <a:pt x="83593" y="21072"/>
                </a:lnTo>
                <a:lnTo>
                  <a:pt x="75252" y="12191"/>
                </a:lnTo>
                <a:close/>
              </a:path>
              <a:path w="313690" h="117475">
                <a:moveTo>
                  <a:pt x="167682" y="42114"/>
                </a:moveTo>
                <a:lnTo>
                  <a:pt x="144789" y="42114"/>
                </a:lnTo>
                <a:lnTo>
                  <a:pt x="156013" y="48007"/>
                </a:lnTo>
                <a:lnTo>
                  <a:pt x="159776" y="63093"/>
                </a:lnTo>
                <a:lnTo>
                  <a:pt x="135047" y="66547"/>
                </a:lnTo>
                <a:lnTo>
                  <a:pt x="119972" y="71211"/>
                </a:lnTo>
                <a:lnTo>
                  <a:pt x="110956" y="80132"/>
                </a:lnTo>
                <a:lnTo>
                  <a:pt x="107960" y="93329"/>
                </a:lnTo>
                <a:lnTo>
                  <a:pt x="107960" y="100583"/>
                </a:lnTo>
                <a:lnTo>
                  <a:pt x="110246" y="106283"/>
                </a:lnTo>
                <a:lnTo>
                  <a:pt x="114940" y="110611"/>
                </a:lnTo>
                <a:lnTo>
                  <a:pt x="119512" y="114909"/>
                </a:lnTo>
                <a:lnTo>
                  <a:pt x="125973" y="117195"/>
                </a:lnTo>
                <a:lnTo>
                  <a:pt x="138435" y="116932"/>
                </a:lnTo>
                <a:lnTo>
                  <a:pt x="150448" y="112433"/>
                </a:lnTo>
                <a:lnTo>
                  <a:pt x="156112" y="106039"/>
                </a:lnTo>
                <a:lnTo>
                  <a:pt x="132466" y="106039"/>
                </a:lnTo>
                <a:lnTo>
                  <a:pt x="128656" y="104759"/>
                </a:lnTo>
                <a:lnTo>
                  <a:pt x="125729" y="102229"/>
                </a:lnTo>
                <a:lnTo>
                  <a:pt x="122803" y="99669"/>
                </a:lnTo>
                <a:lnTo>
                  <a:pt x="121401" y="96377"/>
                </a:lnTo>
                <a:lnTo>
                  <a:pt x="121401" y="86867"/>
                </a:lnTo>
                <a:lnTo>
                  <a:pt x="122925" y="83057"/>
                </a:lnTo>
                <a:lnTo>
                  <a:pt x="126095" y="80893"/>
                </a:lnTo>
                <a:lnTo>
                  <a:pt x="129143" y="78729"/>
                </a:lnTo>
                <a:lnTo>
                  <a:pt x="133868" y="77205"/>
                </a:lnTo>
                <a:lnTo>
                  <a:pt x="159776" y="73639"/>
                </a:lnTo>
                <a:lnTo>
                  <a:pt x="172492" y="73639"/>
                </a:lnTo>
                <a:lnTo>
                  <a:pt x="172251" y="52882"/>
                </a:lnTo>
                <a:lnTo>
                  <a:pt x="167682" y="42114"/>
                </a:lnTo>
                <a:close/>
              </a:path>
              <a:path w="313690" h="117475">
                <a:moveTo>
                  <a:pt x="172825" y="102351"/>
                </a:moveTo>
                <a:lnTo>
                  <a:pt x="159776" y="102351"/>
                </a:lnTo>
                <a:lnTo>
                  <a:pt x="159776" y="115183"/>
                </a:lnTo>
                <a:lnTo>
                  <a:pt x="172973" y="115183"/>
                </a:lnTo>
                <a:lnTo>
                  <a:pt x="172825" y="102351"/>
                </a:lnTo>
                <a:close/>
              </a:path>
              <a:path w="313690" h="117475">
                <a:moveTo>
                  <a:pt x="172492" y="73639"/>
                </a:moveTo>
                <a:lnTo>
                  <a:pt x="159776" y="73639"/>
                </a:lnTo>
                <a:lnTo>
                  <a:pt x="159776" y="88757"/>
                </a:lnTo>
                <a:lnTo>
                  <a:pt x="157612" y="94609"/>
                </a:lnTo>
                <a:lnTo>
                  <a:pt x="153405" y="99181"/>
                </a:lnTo>
                <a:lnTo>
                  <a:pt x="149108" y="103753"/>
                </a:lnTo>
                <a:lnTo>
                  <a:pt x="143774" y="106039"/>
                </a:lnTo>
                <a:lnTo>
                  <a:pt x="156112" y="106039"/>
                </a:lnTo>
                <a:lnTo>
                  <a:pt x="159379" y="102351"/>
                </a:lnTo>
                <a:lnTo>
                  <a:pt x="172825" y="102351"/>
                </a:lnTo>
                <a:lnTo>
                  <a:pt x="172492" y="73639"/>
                </a:lnTo>
                <a:close/>
              </a:path>
              <a:path w="313690" h="117475">
                <a:moveTo>
                  <a:pt x="140025" y="31086"/>
                </a:moveTo>
                <a:lnTo>
                  <a:pt x="127298" y="33405"/>
                </a:lnTo>
                <a:lnTo>
                  <a:pt x="115945" y="38709"/>
                </a:lnTo>
                <a:lnTo>
                  <a:pt x="120120" y="49034"/>
                </a:lnTo>
                <a:lnTo>
                  <a:pt x="131339" y="43805"/>
                </a:lnTo>
                <a:lnTo>
                  <a:pt x="144789" y="42114"/>
                </a:lnTo>
                <a:lnTo>
                  <a:pt x="167682" y="42114"/>
                </a:lnTo>
                <a:lnTo>
                  <a:pt x="167094" y="40730"/>
                </a:lnTo>
                <a:lnTo>
                  <a:pt x="156529" y="33453"/>
                </a:lnTo>
                <a:lnTo>
                  <a:pt x="140025" y="31086"/>
                </a:lnTo>
                <a:close/>
              </a:path>
              <a:path w="313690" h="117475">
                <a:moveTo>
                  <a:pt x="215249" y="44195"/>
                </a:moveTo>
                <a:lnTo>
                  <a:pt x="202051" y="44195"/>
                </a:lnTo>
                <a:lnTo>
                  <a:pt x="203085" y="102214"/>
                </a:lnTo>
                <a:lnTo>
                  <a:pt x="210116" y="113278"/>
                </a:lnTo>
                <a:lnTo>
                  <a:pt x="223784" y="116951"/>
                </a:lnTo>
                <a:lnTo>
                  <a:pt x="228843" y="116951"/>
                </a:lnTo>
                <a:lnTo>
                  <a:pt x="232928" y="116067"/>
                </a:lnTo>
                <a:lnTo>
                  <a:pt x="236098" y="114421"/>
                </a:lnTo>
                <a:lnTo>
                  <a:pt x="236098" y="105917"/>
                </a:lnTo>
                <a:lnTo>
                  <a:pt x="223144" y="105917"/>
                </a:lnTo>
                <a:lnTo>
                  <a:pt x="219974" y="104759"/>
                </a:lnTo>
                <a:lnTo>
                  <a:pt x="218053" y="102351"/>
                </a:lnTo>
                <a:lnTo>
                  <a:pt x="216286" y="100065"/>
                </a:lnTo>
                <a:lnTo>
                  <a:pt x="215249" y="96133"/>
                </a:lnTo>
                <a:lnTo>
                  <a:pt x="215249" y="44195"/>
                </a:lnTo>
                <a:close/>
              </a:path>
              <a:path w="313690" h="117475">
                <a:moveTo>
                  <a:pt x="236098" y="103113"/>
                </a:moveTo>
                <a:lnTo>
                  <a:pt x="233690" y="105003"/>
                </a:lnTo>
                <a:lnTo>
                  <a:pt x="230764" y="105917"/>
                </a:lnTo>
                <a:lnTo>
                  <a:pt x="236098" y="105917"/>
                </a:lnTo>
                <a:lnTo>
                  <a:pt x="236098" y="103113"/>
                </a:lnTo>
                <a:close/>
              </a:path>
              <a:path w="313690" h="117475">
                <a:moveTo>
                  <a:pt x="236098" y="32887"/>
                </a:moveTo>
                <a:lnTo>
                  <a:pt x="187970" y="32887"/>
                </a:lnTo>
                <a:lnTo>
                  <a:pt x="187970" y="44195"/>
                </a:lnTo>
                <a:lnTo>
                  <a:pt x="236098" y="44195"/>
                </a:lnTo>
                <a:lnTo>
                  <a:pt x="236098" y="32887"/>
                </a:lnTo>
                <a:close/>
              </a:path>
              <a:path w="313690" h="117475">
                <a:moveTo>
                  <a:pt x="215249" y="8625"/>
                </a:moveTo>
                <a:lnTo>
                  <a:pt x="202051" y="12801"/>
                </a:lnTo>
                <a:lnTo>
                  <a:pt x="202051" y="32887"/>
                </a:lnTo>
                <a:lnTo>
                  <a:pt x="215249" y="32887"/>
                </a:lnTo>
                <a:lnTo>
                  <a:pt x="215249" y="8625"/>
                </a:lnTo>
                <a:close/>
              </a:path>
              <a:path w="313690" h="117475">
                <a:moveTo>
                  <a:pt x="307890" y="42114"/>
                </a:moveTo>
                <a:lnTo>
                  <a:pt x="284997" y="42114"/>
                </a:lnTo>
                <a:lnTo>
                  <a:pt x="296221" y="48007"/>
                </a:lnTo>
                <a:lnTo>
                  <a:pt x="299984" y="63093"/>
                </a:lnTo>
                <a:lnTo>
                  <a:pt x="275255" y="66547"/>
                </a:lnTo>
                <a:lnTo>
                  <a:pt x="260180" y="71211"/>
                </a:lnTo>
                <a:lnTo>
                  <a:pt x="251164" y="80132"/>
                </a:lnTo>
                <a:lnTo>
                  <a:pt x="248168" y="93329"/>
                </a:lnTo>
                <a:lnTo>
                  <a:pt x="248168" y="100583"/>
                </a:lnTo>
                <a:lnTo>
                  <a:pt x="250454" y="106283"/>
                </a:lnTo>
                <a:lnTo>
                  <a:pt x="255148" y="110611"/>
                </a:lnTo>
                <a:lnTo>
                  <a:pt x="259720" y="114909"/>
                </a:lnTo>
                <a:lnTo>
                  <a:pt x="266181" y="117195"/>
                </a:lnTo>
                <a:lnTo>
                  <a:pt x="278643" y="116932"/>
                </a:lnTo>
                <a:lnTo>
                  <a:pt x="290656" y="112433"/>
                </a:lnTo>
                <a:lnTo>
                  <a:pt x="296320" y="106039"/>
                </a:lnTo>
                <a:lnTo>
                  <a:pt x="272674" y="106039"/>
                </a:lnTo>
                <a:lnTo>
                  <a:pt x="268864" y="104759"/>
                </a:lnTo>
                <a:lnTo>
                  <a:pt x="265937" y="102229"/>
                </a:lnTo>
                <a:lnTo>
                  <a:pt x="263011" y="99669"/>
                </a:lnTo>
                <a:lnTo>
                  <a:pt x="261609" y="96377"/>
                </a:lnTo>
                <a:lnTo>
                  <a:pt x="261609" y="86867"/>
                </a:lnTo>
                <a:lnTo>
                  <a:pt x="263133" y="83057"/>
                </a:lnTo>
                <a:lnTo>
                  <a:pt x="266303" y="80893"/>
                </a:lnTo>
                <a:lnTo>
                  <a:pt x="269351" y="78729"/>
                </a:lnTo>
                <a:lnTo>
                  <a:pt x="274076" y="77205"/>
                </a:lnTo>
                <a:lnTo>
                  <a:pt x="299984" y="73639"/>
                </a:lnTo>
                <a:lnTo>
                  <a:pt x="312700" y="73639"/>
                </a:lnTo>
                <a:lnTo>
                  <a:pt x="312459" y="52882"/>
                </a:lnTo>
                <a:lnTo>
                  <a:pt x="307890" y="42114"/>
                </a:lnTo>
                <a:close/>
              </a:path>
              <a:path w="313690" h="117475">
                <a:moveTo>
                  <a:pt x="313033" y="102351"/>
                </a:moveTo>
                <a:lnTo>
                  <a:pt x="299984" y="102351"/>
                </a:lnTo>
                <a:lnTo>
                  <a:pt x="299984" y="115183"/>
                </a:lnTo>
                <a:lnTo>
                  <a:pt x="313181" y="115183"/>
                </a:lnTo>
                <a:lnTo>
                  <a:pt x="313033" y="102351"/>
                </a:lnTo>
                <a:close/>
              </a:path>
              <a:path w="313690" h="117475">
                <a:moveTo>
                  <a:pt x="312700" y="73639"/>
                </a:moveTo>
                <a:lnTo>
                  <a:pt x="299984" y="73639"/>
                </a:lnTo>
                <a:lnTo>
                  <a:pt x="299984" y="88757"/>
                </a:lnTo>
                <a:lnTo>
                  <a:pt x="297820" y="94609"/>
                </a:lnTo>
                <a:lnTo>
                  <a:pt x="293613" y="99181"/>
                </a:lnTo>
                <a:lnTo>
                  <a:pt x="289316" y="103753"/>
                </a:lnTo>
                <a:lnTo>
                  <a:pt x="283982" y="106039"/>
                </a:lnTo>
                <a:lnTo>
                  <a:pt x="296320" y="106039"/>
                </a:lnTo>
                <a:lnTo>
                  <a:pt x="299587" y="102351"/>
                </a:lnTo>
                <a:lnTo>
                  <a:pt x="313033" y="102351"/>
                </a:lnTo>
                <a:lnTo>
                  <a:pt x="312700" y="73639"/>
                </a:lnTo>
                <a:close/>
              </a:path>
              <a:path w="313690" h="117475">
                <a:moveTo>
                  <a:pt x="280233" y="31086"/>
                </a:moveTo>
                <a:lnTo>
                  <a:pt x="267506" y="33405"/>
                </a:lnTo>
                <a:lnTo>
                  <a:pt x="256153" y="38709"/>
                </a:lnTo>
                <a:lnTo>
                  <a:pt x="260328" y="49034"/>
                </a:lnTo>
                <a:lnTo>
                  <a:pt x="271547" y="43805"/>
                </a:lnTo>
                <a:lnTo>
                  <a:pt x="284997" y="42114"/>
                </a:lnTo>
                <a:lnTo>
                  <a:pt x="307890" y="42114"/>
                </a:lnTo>
                <a:lnTo>
                  <a:pt x="307302" y="40730"/>
                </a:lnTo>
                <a:lnTo>
                  <a:pt x="296737" y="33453"/>
                </a:lnTo>
                <a:lnTo>
                  <a:pt x="280233" y="310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8" name="object 70">
            <a:extLst>
              <a:ext uri="{FF2B5EF4-FFF2-40B4-BE49-F238E27FC236}">
                <a16:creationId xmlns:a16="http://schemas.microsoft.com/office/drawing/2014/main" id="{917372EC-3FC1-494E-AB6A-440DA679CC3D}"/>
              </a:ext>
            </a:extLst>
          </p:cNvPr>
          <p:cNvSpPr>
            <a:spLocks/>
          </p:cNvSpPr>
          <p:nvPr/>
        </p:nvSpPr>
        <p:spPr bwMode="auto">
          <a:xfrm>
            <a:off x="1427163" y="5487988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39" name="object 71">
            <a:extLst>
              <a:ext uri="{FF2B5EF4-FFF2-40B4-BE49-F238E27FC236}">
                <a16:creationId xmlns:a16="http://schemas.microsoft.com/office/drawing/2014/main" id="{04B77303-8AD5-4CB8-87DA-9E6F6066C3C4}"/>
              </a:ext>
            </a:extLst>
          </p:cNvPr>
          <p:cNvSpPr>
            <a:spLocks/>
          </p:cNvSpPr>
          <p:nvPr/>
        </p:nvSpPr>
        <p:spPr bwMode="auto">
          <a:xfrm>
            <a:off x="1974850" y="5622925"/>
            <a:ext cx="542925" cy="153988"/>
          </a:xfrm>
          <a:custGeom>
            <a:avLst/>
            <a:gdLst>
              <a:gd name="T0" fmla="*/ 6095 w 542289"/>
              <a:gd name="T1" fmla="*/ 115287 h 154939"/>
              <a:gd name="T2" fmla="*/ 28574 w 542289"/>
              <a:gd name="T3" fmla="*/ 106975 h 154939"/>
              <a:gd name="T4" fmla="*/ 35301 w 542289"/>
              <a:gd name="T5" fmla="*/ 0 h 154939"/>
              <a:gd name="T6" fmla="*/ 42790 w 542289"/>
              <a:gd name="T7" fmla="*/ 70899 h 154939"/>
              <a:gd name="T8" fmla="*/ 45457 w 542289"/>
              <a:gd name="T9" fmla="*/ 105439 h 154939"/>
              <a:gd name="T10" fmla="*/ 68829 w 542289"/>
              <a:gd name="T11" fmla="*/ 98581 h 154939"/>
              <a:gd name="T12" fmla="*/ 31741 w 542289"/>
              <a:gd name="T13" fmla="*/ 49886 h 154939"/>
              <a:gd name="T14" fmla="*/ 65019 w 542289"/>
              <a:gd name="T15" fmla="*/ 4105 h 154939"/>
              <a:gd name="T16" fmla="*/ 40843 w 542289"/>
              <a:gd name="T17" fmla="*/ 12244 h 154939"/>
              <a:gd name="T18" fmla="*/ 90165 w 542289"/>
              <a:gd name="T19" fmla="*/ 46134 h 154939"/>
              <a:gd name="T20" fmla="*/ 121026 w 542289"/>
              <a:gd name="T21" fmla="*/ 118085 h 154939"/>
              <a:gd name="T22" fmla="*/ 106167 w 542289"/>
              <a:gd name="T23" fmla="*/ 104320 h 154939"/>
              <a:gd name="T24" fmla="*/ 121657 w 542289"/>
              <a:gd name="T25" fmla="*/ 106954 h 154939"/>
              <a:gd name="T26" fmla="*/ 76068 w 542289"/>
              <a:gd name="T27" fmla="*/ 34884 h 154939"/>
              <a:gd name="T28" fmla="*/ 90165 w 542289"/>
              <a:gd name="T29" fmla="*/ 14798 h 154939"/>
              <a:gd name="T30" fmla="*/ 136596 w 542289"/>
              <a:gd name="T31" fmla="*/ 70708 h 154939"/>
              <a:gd name="T32" fmla="*/ 175259 w 542289"/>
              <a:gd name="T33" fmla="*/ 119109 h 154939"/>
              <a:gd name="T34" fmla="*/ 161162 w 542289"/>
              <a:gd name="T35" fmla="*/ 105201 h 154939"/>
              <a:gd name="T36" fmla="*/ 161031 w 542289"/>
              <a:gd name="T37" fmla="*/ 46933 h 154939"/>
              <a:gd name="T38" fmla="*/ 183358 w 542289"/>
              <a:gd name="T39" fmla="*/ 34446 h 154939"/>
              <a:gd name="T40" fmla="*/ 200405 w 542289"/>
              <a:gd name="T41" fmla="*/ 57982 h 154939"/>
              <a:gd name="T42" fmla="*/ 184653 w 542289"/>
              <a:gd name="T43" fmla="*/ 108011 h 154939"/>
              <a:gd name="T44" fmla="*/ 215208 w 542289"/>
              <a:gd name="T45" fmla="*/ 64644 h 154939"/>
              <a:gd name="T46" fmla="*/ 236850 w 542289"/>
              <a:gd name="T47" fmla="*/ 117180 h 154939"/>
              <a:gd name="T48" fmla="*/ 256862 w 542289"/>
              <a:gd name="T49" fmla="*/ 51840 h 154939"/>
              <a:gd name="T50" fmla="*/ 262758 w 542289"/>
              <a:gd name="T51" fmla="*/ 35051 h 154939"/>
              <a:gd name="T52" fmla="*/ 259460 w 542289"/>
              <a:gd name="T53" fmla="*/ 48219 h 154939"/>
              <a:gd name="T54" fmla="*/ 275331 w 542289"/>
              <a:gd name="T55" fmla="*/ 33442 h 154939"/>
              <a:gd name="T56" fmla="*/ 279772 w 542289"/>
              <a:gd name="T57" fmla="*/ 45564 h 154939"/>
              <a:gd name="T58" fmla="*/ 315708 w 542289"/>
              <a:gd name="T59" fmla="*/ 68502 h 154939"/>
              <a:gd name="T60" fmla="*/ 290952 w 542289"/>
              <a:gd name="T61" fmla="*/ 108249 h 154939"/>
              <a:gd name="T62" fmla="*/ 331151 w 542289"/>
              <a:gd name="T63" fmla="*/ 114366 h 154939"/>
              <a:gd name="T64" fmla="*/ 302132 w 542289"/>
              <a:gd name="T65" fmla="*/ 98380 h 154939"/>
              <a:gd name="T66" fmla="*/ 314574 w 542289"/>
              <a:gd name="T67" fmla="*/ 79141 h 154939"/>
              <a:gd name="T68" fmla="*/ 353539 w 542289"/>
              <a:gd name="T69" fmla="*/ 104320 h 154939"/>
              <a:gd name="T70" fmla="*/ 353211 w 542289"/>
              <a:gd name="T71" fmla="*/ 75556 h 154939"/>
              <a:gd name="T72" fmla="*/ 329814 w 542289"/>
              <a:gd name="T73" fmla="*/ 105725 h 154939"/>
              <a:gd name="T74" fmla="*/ 353211 w 542289"/>
              <a:gd name="T75" fmla="*/ 75556 h 154939"/>
              <a:gd name="T76" fmla="*/ 312016 w 542289"/>
              <a:gd name="T77" fmla="*/ 45809 h 154939"/>
              <a:gd name="T78" fmla="*/ 320752 w 542289"/>
              <a:gd name="T79" fmla="*/ 33073 h 154939"/>
              <a:gd name="T80" fmla="*/ 420376 w 542289"/>
              <a:gd name="T81" fmla="*/ 154272 h 154939"/>
              <a:gd name="T82" fmla="*/ 378713 w 542289"/>
              <a:gd name="T83" fmla="*/ 136943 h 154939"/>
              <a:gd name="T84" fmla="*/ 418961 w 542289"/>
              <a:gd name="T85" fmla="*/ 142167 h 154939"/>
              <a:gd name="T86" fmla="*/ 448817 w 542289"/>
              <a:gd name="T87" fmla="*/ 110596 h 154939"/>
              <a:gd name="T88" fmla="*/ 378625 w 542289"/>
              <a:gd name="T89" fmla="*/ 101299 h 154939"/>
              <a:gd name="T90" fmla="*/ 431189 w 542289"/>
              <a:gd name="T91" fmla="*/ 108011 h 154939"/>
              <a:gd name="T92" fmla="*/ 386454 w 542289"/>
              <a:gd name="T93" fmla="*/ 77297 h 154939"/>
              <a:gd name="T94" fmla="*/ 433534 w 542289"/>
              <a:gd name="T95" fmla="*/ 44040 h 154939"/>
              <a:gd name="T96" fmla="*/ 419099 w 542289"/>
              <a:gd name="T97" fmla="*/ 44040 h 154939"/>
              <a:gd name="T98" fmla="*/ 433315 w 542289"/>
              <a:gd name="T99" fmla="*/ 94893 h 154939"/>
              <a:gd name="T100" fmla="*/ 435351 w 542289"/>
              <a:gd name="T101" fmla="*/ 103357 h 154939"/>
              <a:gd name="T102" fmla="*/ 448817 w 542289"/>
              <a:gd name="T103" fmla="*/ 34884 h 154939"/>
              <a:gd name="T104" fmla="*/ 498355 w 542289"/>
              <a:gd name="T105" fmla="*/ 34437 h 154939"/>
              <a:gd name="T106" fmla="*/ 472119 w 542289"/>
              <a:gd name="T107" fmla="*/ 90162 h 154939"/>
              <a:gd name="T108" fmla="*/ 526039 w 542289"/>
              <a:gd name="T109" fmla="*/ 116522 h 154939"/>
              <a:gd name="T110" fmla="*/ 491489 w 542289"/>
              <a:gd name="T111" fmla="*/ 100547 h 154939"/>
              <a:gd name="T112" fmla="*/ 541550 w 542289"/>
              <a:gd name="T113" fmla="*/ 68162 h 154939"/>
              <a:gd name="T114" fmla="*/ 501895 w 542289"/>
              <a:gd name="T115" fmla="*/ 44040 h 154939"/>
              <a:gd name="T116" fmla="*/ 535085 w 542289"/>
              <a:gd name="T117" fmla="*/ 99980 h 154939"/>
              <a:gd name="T118" fmla="*/ 531797 w 542289"/>
              <a:gd name="T119" fmla="*/ 44040 h 154939"/>
              <a:gd name="T120" fmla="*/ 528696 w 542289"/>
              <a:gd name="T121" fmla="*/ 60542 h 154939"/>
              <a:gd name="T122" fmla="*/ 531797 w 542289"/>
              <a:gd name="T123" fmla="*/ 44040 h 1549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42289" h="154939">
                <a:moveTo>
                  <a:pt x="0" y="96606"/>
                </a:moveTo>
                <a:lnTo>
                  <a:pt x="0" y="112526"/>
                </a:lnTo>
                <a:lnTo>
                  <a:pt x="1523" y="113537"/>
                </a:lnTo>
                <a:lnTo>
                  <a:pt x="3547" y="114464"/>
                </a:lnTo>
                <a:lnTo>
                  <a:pt x="6095" y="115287"/>
                </a:lnTo>
                <a:lnTo>
                  <a:pt x="8500" y="116119"/>
                </a:lnTo>
                <a:lnTo>
                  <a:pt x="27050" y="119109"/>
                </a:lnTo>
                <a:lnTo>
                  <a:pt x="34408" y="119109"/>
                </a:lnTo>
                <a:lnTo>
                  <a:pt x="63890" y="106975"/>
                </a:lnTo>
                <a:lnTo>
                  <a:pt x="28574" y="106975"/>
                </a:lnTo>
                <a:lnTo>
                  <a:pt x="25907" y="106725"/>
                </a:lnTo>
                <a:lnTo>
                  <a:pt x="1904" y="98212"/>
                </a:lnTo>
                <a:lnTo>
                  <a:pt x="0" y="96606"/>
                </a:lnTo>
                <a:close/>
              </a:path>
              <a:path w="542289" h="154939">
                <a:moveTo>
                  <a:pt x="51553" y="0"/>
                </a:moveTo>
                <a:lnTo>
                  <a:pt x="35301" y="0"/>
                </a:lnTo>
                <a:lnTo>
                  <a:pt x="30348" y="618"/>
                </a:lnTo>
                <a:lnTo>
                  <a:pt x="249" y="25539"/>
                </a:lnTo>
                <a:lnTo>
                  <a:pt x="249" y="35064"/>
                </a:lnTo>
                <a:lnTo>
                  <a:pt x="32634" y="65577"/>
                </a:lnTo>
                <a:lnTo>
                  <a:pt x="42790" y="70899"/>
                </a:lnTo>
                <a:lnTo>
                  <a:pt x="55744" y="85938"/>
                </a:lnTo>
                <a:lnTo>
                  <a:pt x="55744" y="94832"/>
                </a:lnTo>
                <a:lnTo>
                  <a:pt x="53720" y="99273"/>
                </a:lnTo>
                <a:lnTo>
                  <a:pt x="49648" y="102345"/>
                </a:lnTo>
                <a:lnTo>
                  <a:pt x="45457" y="105439"/>
                </a:lnTo>
                <a:lnTo>
                  <a:pt x="39242" y="106975"/>
                </a:lnTo>
                <a:lnTo>
                  <a:pt x="63890" y="106975"/>
                </a:lnTo>
                <a:lnTo>
                  <a:pt x="64388" y="106451"/>
                </a:lnTo>
                <a:lnTo>
                  <a:pt x="66543" y="102513"/>
                </a:lnTo>
                <a:lnTo>
                  <a:pt x="68829" y="98581"/>
                </a:lnTo>
                <a:lnTo>
                  <a:pt x="69841" y="93759"/>
                </a:lnTo>
                <a:lnTo>
                  <a:pt x="69841" y="83795"/>
                </a:lnTo>
                <a:lnTo>
                  <a:pt x="43433" y="55732"/>
                </a:lnTo>
                <a:lnTo>
                  <a:pt x="35301" y="51709"/>
                </a:lnTo>
                <a:lnTo>
                  <a:pt x="31741" y="49886"/>
                </a:lnTo>
                <a:lnTo>
                  <a:pt x="14346" y="32528"/>
                </a:lnTo>
                <a:lnTo>
                  <a:pt x="14346" y="26420"/>
                </a:lnTo>
                <a:lnTo>
                  <a:pt x="35932" y="12216"/>
                </a:lnTo>
                <a:lnTo>
                  <a:pt x="65019" y="12216"/>
                </a:lnTo>
                <a:lnTo>
                  <a:pt x="65019" y="4105"/>
                </a:lnTo>
                <a:lnTo>
                  <a:pt x="59816" y="1368"/>
                </a:lnTo>
                <a:lnTo>
                  <a:pt x="51553" y="0"/>
                </a:lnTo>
                <a:close/>
              </a:path>
              <a:path w="542289" h="154939">
                <a:moveTo>
                  <a:pt x="65019" y="12216"/>
                </a:moveTo>
                <a:lnTo>
                  <a:pt x="35932" y="12216"/>
                </a:lnTo>
                <a:lnTo>
                  <a:pt x="40843" y="12244"/>
                </a:lnTo>
                <a:lnTo>
                  <a:pt x="54233" y="14217"/>
                </a:lnTo>
                <a:lnTo>
                  <a:pt x="65019" y="19287"/>
                </a:lnTo>
                <a:lnTo>
                  <a:pt x="65019" y="12216"/>
                </a:lnTo>
                <a:close/>
              </a:path>
              <a:path w="542289" h="154939">
                <a:moveTo>
                  <a:pt x="103369" y="46134"/>
                </a:moveTo>
                <a:lnTo>
                  <a:pt x="90165" y="46134"/>
                </a:lnTo>
                <a:lnTo>
                  <a:pt x="91192" y="104178"/>
                </a:lnTo>
                <a:lnTo>
                  <a:pt x="98212" y="115258"/>
                </a:lnTo>
                <a:lnTo>
                  <a:pt x="111882" y="118954"/>
                </a:lnTo>
                <a:lnTo>
                  <a:pt x="116966" y="118954"/>
                </a:lnTo>
                <a:lnTo>
                  <a:pt x="121026" y="118085"/>
                </a:lnTo>
                <a:lnTo>
                  <a:pt x="124074" y="116369"/>
                </a:lnTo>
                <a:lnTo>
                  <a:pt x="124074" y="107856"/>
                </a:lnTo>
                <a:lnTo>
                  <a:pt x="111251" y="107856"/>
                </a:lnTo>
                <a:lnTo>
                  <a:pt x="108072" y="106679"/>
                </a:lnTo>
                <a:lnTo>
                  <a:pt x="106167" y="104320"/>
                </a:lnTo>
                <a:lnTo>
                  <a:pt x="104393" y="101964"/>
                </a:lnTo>
                <a:lnTo>
                  <a:pt x="103369" y="98023"/>
                </a:lnTo>
                <a:lnTo>
                  <a:pt x="103369" y="46134"/>
                </a:lnTo>
                <a:close/>
              </a:path>
              <a:path w="542289" h="154939">
                <a:moveTo>
                  <a:pt x="124074" y="105119"/>
                </a:moveTo>
                <a:lnTo>
                  <a:pt x="121657" y="106954"/>
                </a:lnTo>
                <a:lnTo>
                  <a:pt x="118871" y="107856"/>
                </a:lnTo>
                <a:lnTo>
                  <a:pt x="124074" y="107856"/>
                </a:lnTo>
                <a:lnTo>
                  <a:pt x="124074" y="105119"/>
                </a:lnTo>
                <a:close/>
              </a:path>
              <a:path w="542289" h="154939">
                <a:moveTo>
                  <a:pt x="124074" y="34884"/>
                </a:moveTo>
                <a:lnTo>
                  <a:pt x="76068" y="34884"/>
                </a:lnTo>
                <a:lnTo>
                  <a:pt x="76068" y="46134"/>
                </a:lnTo>
                <a:lnTo>
                  <a:pt x="124074" y="46134"/>
                </a:lnTo>
                <a:lnTo>
                  <a:pt x="124074" y="34884"/>
                </a:lnTo>
                <a:close/>
              </a:path>
              <a:path w="542289" h="154939">
                <a:moveTo>
                  <a:pt x="103369" y="10524"/>
                </a:moveTo>
                <a:lnTo>
                  <a:pt x="90165" y="14798"/>
                </a:lnTo>
                <a:lnTo>
                  <a:pt x="90165" y="34884"/>
                </a:lnTo>
                <a:lnTo>
                  <a:pt x="103369" y="34884"/>
                </a:lnTo>
                <a:lnTo>
                  <a:pt x="103369" y="10524"/>
                </a:lnTo>
                <a:close/>
              </a:path>
              <a:path w="542289" h="154939">
                <a:moveTo>
                  <a:pt x="165291" y="34349"/>
                </a:moveTo>
                <a:lnTo>
                  <a:pt x="136596" y="70708"/>
                </a:lnTo>
                <a:lnTo>
                  <a:pt x="136558" y="88807"/>
                </a:lnTo>
                <a:lnTo>
                  <a:pt x="141284" y="100139"/>
                </a:lnTo>
                <a:lnTo>
                  <a:pt x="150478" y="111566"/>
                </a:lnTo>
                <a:lnTo>
                  <a:pt x="161661" y="117223"/>
                </a:lnTo>
                <a:lnTo>
                  <a:pt x="175259" y="119109"/>
                </a:lnTo>
                <a:lnTo>
                  <a:pt x="185742" y="117974"/>
                </a:lnTo>
                <a:lnTo>
                  <a:pt x="197074" y="113176"/>
                </a:lnTo>
                <a:lnTo>
                  <a:pt x="203050" y="108011"/>
                </a:lnTo>
                <a:lnTo>
                  <a:pt x="167889" y="108011"/>
                </a:lnTo>
                <a:lnTo>
                  <a:pt x="161162" y="105201"/>
                </a:lnTo>
                <a:lnTo>
                  <a:pt x="151256" y="93951"/>
                </a:lnTo>
                <a:lnTo>
                  <a:pt x="148708" y="86258"/>
                </a:lnTo>
                <a:lnTo>
                  <a:pt x="148708" y="66388"/>
                </a:lnTo>
                <a:lnTo>
                  <a:pt x="151125" y="58445"/>
                </a:lnTo>
                <a:lnTo>
                  <a:pt x="161031" y="46933"/>
                </a:lnTo>
                <a:lnTo>
                  <a:pt x="167758" y="44040"/>
                </a:lnTo>
                <a:lnTo>
                  <a:pt x="205028" y="44040"/>
                </a:lnTo>
                <a:lnTo>
                  <a:pt x="203620" y="42057"/>
                </a:lnTo>
                <a:lnTo>
                  <a:pt x="195495" y="37089"/>
                </a:lnTo>
                <a:lnTo>
                  <a:pt x="183358" y="34446"/>
                </a:lnTo>
                <a:lnTo>
                  <a:pt x="165291" y="34349"/>
                </a:lnTo>
                <a:close/>
              </a:path>
              <a:path w="542289" h="154939">
                <a:moveTo>
                  <a:pt x="205028" y="44040"/>
                </a:moveTo>
                <a:lnTo>
                  <a:pt x="184653" y="44040"/>
                </a:lnTo>
                <a:lnTo>
                  <a:pt x="191261" y="46826"/>
                </a:lnTo>
                <a:lnTo>
                  <a:pt x="200405" y="57982"/>
                </a:lnTo>
                <a:lnTo>
                  <a:pt x="202691" y="65900"/>
                </a:lnTo>
                <a:lnTo>
                  <a:pt x="202691" y="86380"/>
                </a:lnTo>
                <a:lnTo>
                  <a:pt x="200405" y="94225"/>
                </a:lnTo>
                <a:lnTo>
                  <a:pt x="191261" y="105262"/>
                </a:lnTo>
                <a:lnTo>
                  <a:pt x="184653" y="108011"/>
                </a:lnTo>
                <a:lnTo>
                  <a:pt x="203050" y="108011"/>
                </a:lnTo>
                <a:lnTo>
                  <a:pt x="207956" y="103772"/>
                </a:lnTo>
                <a:lnTo>
                  <a:pt x="212436" y="94876"/>
                </a:lnTo>
                <a:lnTo>
                  <a:pt x="214897" y="82356"/>
                </a:lnTo>
                <a:lnTo>
                  <a:pt x="215208" y="64644"/>
                </a:lnTo>
                <a:lnTo>
                  <a:pt x="211244" y="52795"/>
                </a:lnTo>
                <a:lnTo>
                  <a:pt x="205028" y="44040"/>
                </a:lnTo>
                <a:close/>
              </a:path>
              <a:path w="542289" h="154939">
                <a:moveTo>
                  <a:pt x="250054" y="34884"/>
                </a:moveTo>
                <a:lnTo>
                  <a:pt x="236850" y="34884"/>
                </a:lnTo>
                <a:lnTo>
                  <a:pt x="236850" y="117180"/>
                </a:lnTo>
                <a:lnTo>
                  <a:pt x="250054" y="117180"/>
                </a:lnTo>
                <a:lnTo>
                  <a:pt x="250054" y="66065"/>
                </a:lnTo>
                <a:lnTo>
                  <a:pt x="251959" y="58826"/>
                </a:lnTo>
                <a:lnTo>
                  <a:pt x="255650" y="53528"/>
                </a:lnTo>
                <a:lnTo>
                  <a:pt x="256862" y="51840"/>
                </a:lnTo>
                <a:lnTo>
                  <a:pt x="250054" y="51840"/>
                </a:lnTo>
                <a:lnTo>
                  <a:pt x="250054" y="34884"/>
                </a:lnTo>
                <a:close/>
              </a:path>
              <a:path w="542289" h="154939">
                <a:moveTo>
                  <a:pt x="275331" y="33442"/>
                </a:moveTo>
                <a:lnTo>
                  <a:pt x="267080" y="33442"/>
                </a:lnTo>
                <a:lnTo>
                  <a:pt x="262758" y="35051"/>
                </a:lnTo>
                <a:lnTo>
                  <a:pt x="255138" y="41541"/>
                </a:lnTo>
                <a:lnTo>
                  <a:pt x="252221" y="46052"/>
                </a:lnTo>
                <a:lnTo>
                  <a:pt x="250316" y="51840"/>
                </a:lnTo>
                <a:lnTo>
                  <a:pt x="256862" y="51840"/>
                </a:lnTo>
                <a:lnTo>
                  <a:pt x="259460" y="48219"/>
                </a:lnTo>
                <a:lnTo>
                  <a:pt x="264151" y="45564"/>
                </a:lnTo>
                <a:lnTo>
                  <a:pt x="279772" y="45564"/>
                </a:lnTo>
                <a:lnTo>
                  <a:pt x="279772" y="34564"/>
                </a:lnTo>
                <a:lnTo>
                  <a:pt x="277867" y="33811"/>
                </a:lnTo>
                <a:lnTo>
                  <a:pt x="275331" y="33442"/>
                </a:lnTo>
                <a:close/>
              </a:path>
              <a:path w="542289" h="154939">
                <a:moveTo>
                  <a:pt x="279772" y="45564"/>
                </a:moveTo>
                <a:lnTo>
                  <a:pt x="274188" y="45564"/>
                </a:lnTo>
                <a:lnTo>
                  <a:pt x="277486" y="46457"/>
                </a:lnTo>
                <a:lnTo>
                  <a:pt x="279772" y="48219"/>
                </a:lnTo>
                <a:lnTo>
                  <a:pt x="279772" y="45564"/>
                </a:lnTo>
                <a:close/>
              </a:path>
              <a:path w="542289" h="154939">
                <a:moveTo>
                  <a:pt x="348429" y="44116"/>
                </a:moveTo>
                <a:lnTo>
                  <a:pt x="325441" y="44116"/>
                </a:lnTo>
                <a:lnTo>
                  <a:pt x="336709" y="49938"/>
                </a:lnTo>
                <a:lnTo>
                  <a:pt x="340482" y="65032"/>
                </a:lnTo>
                <a:lnTo>
                  <a:pt x="315708" y="68502"/>
                </a:lnTo>
                <a:lnTo>
                  <a:pt x="300664" y="73177"/>
                </a:lnTo>
                <a:lnTo>
                  <a:pt x="291661" y="82118"/>
                </a:lnTo>
                <a:lnTo>
                  <a:pt x="288666" y="95320"/>
                </a:lnTo>
                <a:lnTo>
                  <a:pt x="288666" y="102501"/>
                </a:lnTo>
                <a:lnTo>
                  <a:pt x="290952" y="108249"/>
                </a:lnTo>
                <a:lnTo>
                  <a:pt x="295655" y="112596"/>
                </a:lnTo>
                <a:lnTo>
                  <a:pt x="300227" y="116942"/>
                </a:lnTo>
                <a:lnTo>
                  <a:pt x="306704" y="119109"/>
                </a:lnTo>
                <a:lnTo>
                  <a:pt x="319127" y="118849"/>
                </a:lnTo>
                <a:lnTo>
                  <a:pt x="331151" y="114366"/>
                </a:lnTo>
                <a:lnTo>
                  <a:pt x="336813" y="108011"/>
                </a:lnTo>
                <a:lnTo>
                  <a:pt x="313181" y="108011"/>
                </a:lnTo>
                <a:lnTo>
                  <a:pt x="309371" y="106750"/>
                </a:lnTo>
                <a:lnTo>
                  <a:pt x="303525" y="101653"/>
                </a:lnTo>
                <a:lnTo>
                  <a:pt x="302132" y="98380"/>
                </a:lnTo>
                <a:lnTo>
                  <a:pt x="302132" y="88843"/>
                </a:lnTo>
                <a:lnTo>
                  <a:pt x="303656" y="84987"/>
                </a:lnTo>
                <a:lnTo>
                  <a:pt x="306823" y="82820"/>
                </a:lnTo>
                <a:lnTo>
                  <a:pt x="309871" y="80665"/>
                </a:lnTo>
                <a:lnTo>
                  <a:pt x="314574" y="79141"/>
                </a:lnTo>
                <a:lnTo>
                  <a:pt x="340482" y="75556"/>
                </a:lnTo>
                <a:lnTo>
                  <a:pt x="353211" y="75556"/>
                </a:lnTo>
                <a:lnTo>
                  <a:pt x="352974" y="54863"/>
                </a:lnTo>
                <a:lnTo>
                  <a:pt x="348429" y="44116"/>
                </a:lnTo>
                <a:close/>
              </a:path>
              <a:path w="542289" h="154939">
                <a:moveTo>
                  <a:pt x="353539" y="104320"/>
                </a:moveTo>
                <a:lnTo>
                  <a:pt x="340482" y="104320"/>
                </a:lnTo>
                <a:lnTo>
                  <a:pt x="340482" y="117180"/>
                </a:lnTo>
                <a:lnTo>
                  <a:pt x="353686" y="117180"/>
                </a:lnTo>
                <a:lnTo>
                  <a:pt x="353539" y="104320"/>
                </a:lnTo>
                <a:close/>
              </a:path>
              <a:path w="542289" h="154939">
                <a:moveTo>
                  <a:pt x="353211" y="75556"/>
                </a:moveTo>
                <a:lnTo>
                  <a:pt x="340482" y="75556"/>
                </a:lnTo>
                <a:lnTo>
                  <a:pt x="340482" y="90772"/>
                </a:lnTo>
                <a:lnTo>
                  <a:pt x="338327" y="96569"/>
                </a:lnTo>
                <a:lnTo>
                  <a:pt x="334136" y="101141"/>
                </a:lnTo>
                <a:lnTo>
                  <a:pt x="329814" y="105725"/>
                </a:lnTo>
                <a:lnTo>
                  <a:pt x="324480" y="108011"/>
                </a:lnTo>
                <a:lnTo>
                  <a:pt x="336813" y="108011"/>
                </a:lnTo>
                <a:lnTo>
                  <a:pt x="340101" y="104320"/>
                </a:lnTo>
                <a:lnTo>
                  <a:pt x="353539" y="104320"/>
                </a:lnTo>
                <a:lnTo>
                  <a:pt x="353211" y="75556"/>
                </a:lnTo>
                <a:close/>
              </a:path>
              <a:path w="542289" h="154939">
                <a:moveTo>
                  <a:pt x="320752" y="33073"/>
                </a:moveTo>
                <a:lnTo>
                  <a:pt x="308019" y="35391"/>
                </a:lnTo>
                <a:lnTo>
                  <a:pt x="296667" y="40669"/>
                </a:lnTo>
                <a:lnTo>
                  <a:pt x="300787" y="51054"/>
                </a:lnTo>
                <a:lnTo>
                  <a:pt x="312016" y="45809"/>
                </a:lnTo>
                <a:lnTo>
                  <a:pt x="325441" y="44116"/>
                </a:lnTo>
                <a:lnTo>
                  <a:pt x="348429" y="44116"/>
                </a:lnTo>
                <a:lnTo>
                  <a:pt x="347832" y="42704"/>
                </a:lnTo>
                <a:lnTo>
                  <a:pt x="337270" y="35434"/>
                </a:lnTo>
                <a:lnTo>
                  <a:pt x="320752" y="33073"/>
                </a:lnTo>
                <a:close/>
              </a:path>
              <a:path w="542289" h="154939">
                <a:moveTo>
                  <a:pt x="378713" y="136943"/>
                </a:moveTo>
                <a:lnTo>
                  <a:pt x="381047" y="151224"/>
                </a:lnTo>
                <a:lnTo>
                  <a:pt x="389420" y="153731"/>
                </a:lnTo>
                <a:lnTo>
                  <a:pt x="401718" y="154835"/>
                </a:lnTo>
                <a:lnTo>
                  <a:pt x="420376" y="154272"/>
                </a:lnTo>
                <a:lnTo>
                  <a:pt x="432819" y="148915"/>
                </a:lnTo>
                <a:lnTo>
                  <a:pt x="437029" y="144622"/>
                </a:lnTo>
                <a:lnTo>
                  <a:pt x="403203" y="144622"/>
                </a:lnTo>
                <a:lnTo>
                  <a:pt x="391234" y="142411"/>
                </a:lnTo>
                <a:lnTo>
                  <a:pt x="378713" y="136943"/>
                </a:lnTo>
                <a:close/>
              </a:path>
              <a:path w="542289" h="154939">
                <a:moveTo>
                  <a:pt x="448817" y="103357"/>
                </a:moveTo>
                <a:lnTo>
                  <a:pt x="435601" y="103357"/>
                </a:lnTo>
                <a:lnTo>
                  <a:pt x="434732" y="122303"/>
                </a:lnTo>
                <a:lnTo>
                  <a:pt x="429388" y="134725"/>
                </a:lnTo>
                <a:lnTo>
                  <a:pt x="418961" y="142167"/>
                </a:lnTo>
                <a:lnTo>
                  <a:pt x="403203" y="144622"/>
                </a:lnTo>
                <a:lnTo>
                  <a:pt x="437029" y="144622"/>
                </a:lnTo>
                <a:lnTo>
                  <a:pt x="441707" y="139849"/>
                </a:lnTo>
                <a:lnTo>
                  <a:pt x="447040" y="127076"/>
                </a:lnTo>
                <a:lnTo>
                  <a:pt x="448817" y="110596"/>
                </a:lnTo>
                <a:lnTo>
                  <a:pt x="448817" y="103357"/>
                </a:lnTo>
                <a:close/>
              </a:path>
              <a:path w="542289" h="154939">
                <a:moveTo>
                  <a:pt x="401412" y="33998"/>
                </a:moveTo>
                <a:lnTo>
                  <a:pt x="374187" y="72065"/>
                </a:lnTo>
                <a:lnTo>
                  <a:pt x="374140" y="90002"/>
                </a:lnTo>
                <a:lnTo>
                  <a:pt x="378625" y="101299"/>
                </a:lnTo>
                <a:lnTo>
                  <a:pt x="387765" y="113160"/>
                </a:lnTo>
                <a:lnTo>
                  <a:pt x="398449" y="117439"/>
                </a:lnTo>
                <a:lnTo>
                  <a:pt x="414742" y="118372"/>
                </a:lnTo>
                <a:lnTo>
                  <a:pt x="426475" y="113283"/>
                </a:lnTo>
                <a:lnTo>
                  <a:pt x="431189" y="108011"/>
                </a:lnTo>
                <a:lnTo>
                  <a:pt x="403347" y="108011"/>
                </a:lnTo>
                <a:lnTo>
                  <a:pt x="397501" y="105274"/>
                </a:lnTo>
                <a:lnTo>
                  <a:pt x="388619" y="94283"/>
                </a:lnTo>
                <a:lnTo>
                  <a:pt x="386452" y="86962"/>
                </a:lnTo>
                <a:lnTo>
                  <a:pt x="386454" y="77297"/>
                </a:lnTo>
                <a:lnTo>
                  <a:pt x="388222" y="63389"/>
                </a:lnTo>
                <a:lnTo>
                  <a:pt x="393310" y="52922"/>
                </a:lnTo>
                <a:lnTo>
                  <a:pt x="398013" y="47006"/>
                </a:lnTo>
                <a:lnTo>
                  <a:pt x="404359" y="44040"/>
                </a:lnTo>
                <a:lnTo>
                  <a:pt x="433534" y="44040"/>
                </a:lnTo>
                <a:lnTo>
                  <a:pt x="429196" y="39322"/>
                </a:lnTo>
                <a:lnTo>
                  <a:pt x="418486" y="34833"/>
                </a:lnTo>
                <a:lnTo>
                  <a:pt x="401412" y="33998"/>
                </a:lnTo>
                <a:close/>
              </a:path>
              <a:path w="542289" h="154939">
                <a:moveTo>
                  <a:pt x="433534" y="44040"/>
                </a:moveTo>
                <a:lnTo>
                  <a:pt x="419099" y="44040"/>
                </a:lnTo>
                <a:lnTo>
                  <a:pt x="424552" y="46384"/>
                </a:lnTo>
                <a:lnTo>
                  <a:pt x="433446" y="55708"/>
                </a:lnTo>
                <a:lnTo>
                  <a:pt x="435601" y="61304"/>
                </a:lnTo>
                <a:lnTo>
                  <a:pt x="435601" y="88163"/>
                </a:lnTo>
                <a:lnTo>
                  <a:pt x="433315" y="94893"/>
                </a:lnTo>
                <a:lnTo>
                  <a:pt x="428624" y="100142"/>
                </a:lnTo>
                <a:lnTo>
                  <a:pt x="424052" y="105393"/>
                </a:lnTo>
                <a:lnTo>
                  <a:pt x="418075" y="108011"/>
                </a:lnTo>
                <a:lnTo>
                  <a:pt x="431189" y="108011"/>
                </a:lnTo>
                <a:lnTo>
                  <a:pt x="435351" y="103357"/>
                </a:lnTo>
                <a:lnTo>
                  <a:pt x="448817" y="103357"/>
                </a:lnTo>
                <a:lnTo>
                  <a:pt x="448817" y="46289"/>
                </a:lnTo>
                <a:lnTo>
                  <a:pt x="435601" y="46289"/>
                </a:lnTo>
                <a:lnTo>
                  <a:pt x="433534" y="44040"/>
                </a:lnTo>
                <a:close/>
              </a:path>
              <a:path w="542289" h="154939">
                <a:moveTo>
                  <a:pt x="448817" y="34884"/>
                </a:moveTo>
                <a:lnTo>
                  <a:pt x="435601" y="34884"/>
                </a:lnTo>
                <a:lnTo>
                  <a:pt x="435601" y="46289"/>
                </a:lnTo>
                <a:lnTo>
                  <a:pt x="448817" y="46289"/>
                </a:lnTo>
                <a:lnTo>
                  <a:pt x="448817" y="34884"/>
                </a:lnTo>
                <a:close/>
              </a:path>
              <a:path w="542289" h="154939">
                <a:moveTo>
                  <a:pt x="498355" y="34437"/>
                </a:moveTo>
                <a:lnTo>
                  <a:pt x="487846" y="40279"/>
                </a:lnTo>
                <a:lnTo>
                  <a:pt x="476252" y="52155"/>
                </a:lnTo>
                <a:lnTo>
                  <a:pt x="471962" y="63755"/>
                </a:lnTo>
                <a:lnTo>
                  <a:pt x="470555" y="78159"/>
                </a:lnTo>
                <a:lnTo>
                  <a:pt x="472119" y="90162"/>
                </a:lnTo>
                <a:lnTo>
                  <a:pt x="476978" y="101450"/>
                </a:lnTo>
                <a:lnTo>
                  <a:pt x="486258" y="113013"/>
                </a:lnTo>
                <a:lnTo>
                  <a:pt x="497260" y="117543"/>
                </a:lnTo>
                <a:lnTo>
                  <a:pt x="512958" y="118941"/>
                </a:lnTo>
                <a:lnTo>
                  <a:pt x="526039" y="116522"/>
                </a:lnTo>
                <a:lnTo>
                  <a:pt x="536566" y="111227"/>
                </a:lnTo>
                <a:lnTo>
                  <a:pt x="536143" y="108011"/>
                </a:lnTo>
                <a:lnTo>
                  <a:pt x="502788" y="108011"/>
                </a:lnTo>
                <a:lnTo>
                  <a:pt x="496311" y="105524"/>
                </a:lnTo>
                <a:lnTo>
                  <a:pt x="491489" y="100547"/>
                </a:lnTo>
                <a:lnTo>
                  <a:pt x="486786" y="95557"/>
                </a:lnTo>
                <a:lnTo>
                  <a:pt x="484369" y="88498"/>
                </a:lnTo>
                <a:lnTo>
                  <a:pt x="484119" y="79330"/>
                </a:lnTo>
                <a:lnTo>
                  <a:pt x="542281" y="79330"/>
                </a:lnTo>
                <a:lnTo>
                  <a:pt x="541550" y="68162"/>
                </a:lnTo>
                <a:lnTo>
                  <a:pt x="484250" y="68162"/>
                </a:lnTo>
                <a:lnTo>
                  <a:pt x="485262" y="60972"/>
                </a:lnTo>
                <a:lnTo>
                  <a:pt x="488060" y="55159"/>
                </a:lnTo>
                <a:lnTo>
                  <a:pt x="496692" y="46265"/>
                </a:lnTo>
                <a:lnTo>
                  <a:pt x="501895" y="44040"/>
                </a:lnTo>
                <a:lnTo>
                  <a:pt x="531797" y="44040"/>
                </a:lnTo>
                <a:lnTo>
                  <a:pt x="526840" y="37915"/>
                </a:lnTo>
                <a:lnTo>
                  <a:pt x="515789" y="34603"/>
                </a:lnTo>
                <a:lnTo>
                  <a:pt x="498355" y="34437"/>
                </a:lnTo>
                <a:close/>
              </a:path>
              <a:path w="542289" h="154939">
                <a:moveTo>
                  <a:pt x="535085" y="99980"/>
                </a:moveTo>
                <a:lnTo>
                  <a:pt x="523567" y="106005"/>
                </a:lnTo>
                <a:lnTo>
                  <a:pt x="511039" y="108011"/>
                </a:lnTo>
                <a:lnTo>
                  <a:pt x="536143" y="108011"/>
                </a:lnTo>
                <a:lnTo>
                  <a:pt x="535085" y="99980"/>
                </a:lnTo>
                <a:close/>
              </a:path>
              <a:path w="542289" h="154939">
                <a:moveTo>
                  <a:pt x="531797" y="44040"/>
                </a:moveTo>
                <a:lnTo>
                  <a:pt x="514599" y="44040"/>
                </a:lnTo>
                <a:lnTo>
                  <a:pt x="519683" y="46171"/>
                </a:lnTo>
                <a:lnTo>
                  <a:pt x="523231" y="50398"/>
                </a:lnTo>
                <a:lnTo>
                  <a:pt x="526922" y="54626"/>
                </a:lnTo>
                <a:lnTo>
                  <a:pt x="528696" y="60542"/>
                </a:lnTo>
                <a:lnTo>
                  <a:pt x="528696" y="68162"/>
                </a:lnTo>
                <a:lnTo>
                  <a:pt x="541550" y="68162"/>
                </a:lnTo>
                <a:lnTo>
                  <a:pt x="541076" y="60914"/>
                </a:lnTo>
                <a:lnTo>
                  <a:pt x="536406" y="49734"/>
                </a:lnTo>
                <a:lnTo>
                  <a:pt x="531797" y="440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0" name="object 72">
            <a:extLst>
              <a:ext uri="{FF2B5EF4-FFF2-40B4-BE49-F238E27FC236}">
                <a16:creationId xmlns:a16="http://schemas.microsoft.com/office/drawing/2014/main" id="{E9C69457-E669-4826-87E4-8455FD8A1DDE}"/>
              </a:ext>
            </a:extLst>
          </p:cNvPr>
          <p:cNvSpPr>
            <a:spLocks/>
          </p:cNvSpPr>
          <p:nvPr/>
        </p:nvSpPr>
        <p:spPr bwMode="auto">
          <a:xfrm>
            <a:off x="1427163" y="5033963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1" name="object 73">
            <a:extLst>
              <a:ext uri="{FF2B5EF4-FFF2-40B4-BE49-F238E27FC236}">
                <a16:creationId xmlns:a16="http://schemas.microsoft.com/office/drawing/2014/main" id="{E97FD8A5-ED93-4269-BF1F-81147F13D19E}"/>
              </a:ext>
            </a:extLst>
          </p:cNvPr>
          <p:cNvSpPr>
            <a:spLocks/>
          </p:cNvSpPr>
          <p:nvPr/>
        </p:nvSpPr>
        <p:spPr bwMode="auto">
          <a:xfrm>
            <a:off x="1989138" y="5167313"/>
            <a:ext cx="512762" cy="120650"/>
          </a:xfrm>
          <a:custGeom>
            <a:avLst/>
            <a:gdLst>
              <a:gd name="T0" fmla="*/ 5964 w 512444"/>
              <a:gd name="T1" fmla="*/ 115193 h 119379"/>
              <a:gd name="T2" fmla="*/ 44445 w 512444"/>
              <a:gd name="T3" fmla="*/ 117347 h 119379"/>
              <a:gd name="T4" fmla="*/ 63797 w 512444"/>
              <a:gd name="T5" fmla="*/ 106929 h 119379"/>
              <a:gd name="T6" fmla="*/ 17394 w 512444"/>
              <a:gd name="T7" fmla="*/ 105024 h 119379"/>
              <a:gd name="T8" fmla="*/ 0 w 512444"/>
              <a:gd name="T9" fmla="*/ 96524 h 119379"/>
              <a:gd name="T10" fmla="*/ 1261 w 512444"/>
              <a:gd name="T11" fmla="*/ 20954 h 119379"/>
              <a:gd name="T12" fmla="*/ 3809 w 512444"/>
              <a:gd name="T13" fmla="*/ 45089 h 119379"/>
              <a:gd name="T14" fmla="*/ 53720 w 512444"/>
              <a:gd name="T15" fmla="*/ 99191 h 119379"/>
              <a:gd name="T16" fmla="*/ 64257 w 512444"/>
              <a:gd name="T17" fmla="*/ 106430 h 119379"/>
              <a:gd name="T18" fmla="*/ 60828 w 512444"/>
              <a:gd name="T19" fmla="*/ 67568 h 119379"/>
              <a:gd name="T20" fmla="*/ 14858 w 512444"/>
              <a:gd name="T21" fmla="*/ 35051 h 119379"/>
              <a:gd name="T22" fmla="*/ 17906 w 512444"/>
              <a:gd name="T23" fmla="*/ 19299 h 119379"/>
              <a:gd name="T24" fmla="*/ 51553 w 512444"/>
              <a:gd name="T25" fmla="*/ 0 h 119379"/>
              <a:gd name="T26" fmla="*/ 65019 w 512444"/>
              <a:gd name="T27" fmla="*/ 19181 h 119379"/>
              <a:gd name="T28" fmla="*/ 86292 w 512444"/>
              <a:gd name="T29" fmla="*/ 63734 h 119379"/>
              <a:gd name="T30" fmla="*/ 111661 w 512444"/>
              <a:gd name="T31" fmla="*/ 117447 h 119379"/>
              <a:gd name="T32" fmla="*/ 117085 w 512444"/>
              <a:gd name="T33" fmla="*/ 107954 h 119379"/>
              <a:gd name="T34" fmla="*/ 156590 w 512444"/>
              <a:gd name="T35" fmla="*/ 79247 h 119379"/>
              <a:gd name="T36" fmla="*/ 106679 w 512444"/>
              <a:gd name="T37" fmla="*/ 50672 h 119379"/>
              <a:gd name="T38" fmla="*/ 130164 w 512444"/>
              <a:gd name="T39" fmla="*/ 34537 h 119379"/>
              <a:gd name="T40" fmla="*/ 150541 w 512444"/>
              <a:gd name="T41" fmla="*/ 107954 h 119379"/>
              <a:gd name="T42" fmla="*/ 137659 w 512444"/>
              <a:gd name="T43" fmla="*/ 50291 h 119379"/>
              <a:gd name="T44" fmla="*/ 155405 w 512444"/>
              <a:gd name="T45" fmla="*/ 60819 h 119379"/>
              <a:gd name="T46" fmla="*/ 175890 w 512444"/>
              <a:gd name="T47" fmla="*/ 117098 h 119379"/>
              <a:gd name="T48" fmla="*/ 188975 w 512444"/>
              <a:gd name="T49" fmla="*/ 51815 h 119379"/>
              <a:gd name="T50" fmla="*/ 194047 w 512444"/>
              <a:gd name="T51" fmla="*/ 41528 h 119379"/>
              <a:gd name="T52" fmla="*/ 203191 w 512444"/>
              <a:gd name="T53" fmla="*/ 45470 h 119379"/>
              <a:gd name="T54" fmla="*/ 218812 w 512444"/>
              <a:gd name="T55" fmla="*/ 45470 h 119379"/>
              <a:gd name="T56" fmla="*/ 242053 w 512444"/>
              <a:gd name="T57" fmla="*/ 34802 h 119379"/>
              <a:gd name="T58" fmla="*/ 265937 w 512444"/>
              <a:gd name="T59" fmla="*/ 106049 h 119379"/>
              <a:gd name="T60" fmla="*/ 304537 w 512444"/>
              <a:gd name="T61" fmla="*/ 34802 h 119379"/>
              <a:gd name="T62" fmla="*/ 266187 w 512444"/>
              <a:gd name="T63" fmla="*/ 106049 h 119379"/>
              <a:gd name="T64" fmla="*/ 317707 w 512444"/>
              <a:gd name="T65" fmla="*/ 52145 h 119379"/>
              <a:gd name="T66" fmla="*/ 327737 w 512444"/>
              <a:gd name="T67" fmla="*/ 112921 h 119379"/>
              <a:gd name="T68" fmla="*/ 377617 w 512444"/>
              <a:gd name="T69" fmla="*/ 107954 h 119379"/>
              <a:gd name="T70" fmla="*/ 325623 w 512444"/>
              <a:gd name="T71" fmla="*/ 79247 h 119379"/>
              <a:gd name="T72" fmla="*/ 329433 w 512444"/>
              <a:gd name="T73" fmla="*/ 55113 h 119379"/>
              <a:gd name="T74" fmla="*/ 368270 w 512444"/>
              <a:gd name="T75" fmla="*/ 37817 h 119379"/>
              <a:gd name="T76" fmla="*/ 352424 w 512444"/>
              <a:gd name="T77" fmla="*/ 107954 h 119379"/>
              <a:gd name="T78" fmla="*/ 361056 w 512444"/>
              <a:gd name="T79" fmla="*/ 46100 h 119379"/>
              <a:gd name="T80" fmla="*/ 382947 w 512444"/>
              <a:gd name="T81" fmla="*/ 68067 h 119379"/>
              <a:gd name="T82" fmla="*/ 402966 w 512444"/>
              <a:gd name="T83" fmla="*/ 34802 h 119379"/>
              <a:gd name="T84" fmla="*/ 422949 w 512444"/>
              <a:gd name="T85" fmla="*/ 51815 h 119379"/>
              <a:gd name="T86" fmla="*/ 428874 w 512444"/>
              <a:gd name="T87" fmla="*/ 35051 h 119379"/>
              <a:gd name="T88" fmla="*/ 425576 w 512444"/>
              <a:gd name="T89" fmla="*/ 48137 h 119379"/>
              <a:gd name="T90" fmla="*/ 441447 w 512444"/>
              <a:gd name="T91" fmla="*/ 33396 h 119379"/>
              <a:gd name="T92" fmla="*/ 445888 w 512444"/>
              <a:gd name="T93" fmla="*/ 45470 h 119379"/>
              <a:gd name="T94" fmla="*/ 483738 w 512444"/>
              <a:gd name="T95" fmla="*/ 119003 h 119379"/>
              <a:gd name="T96" fmla="*/ 505074 w 512444"/>
              <a:gd name="T97" fmla="*/ 111251 h 119379"/>
              <a:gd name="T98" fmla="*/ 457318 w 512444"/>
              <a:gd name="T99" fmla="*/ 99953 h 119379"/>
              <a:gd name="T100" fmla="*/ 473582 w 512444"/>
              <a:gd name="T101" fmla="*/ 35432 h 119379"/>
              <a:gd name="T102" fmla="*/ 458461 w 512444"/>
              <a:gd name="T103" fmla="*/ 49398 h 119379"/>
              <a:gd name="T104" fmla="*/ 459866 w 512444"/>
              <a:gd name="T105" fmla="*/ 67305 h 119379"/>
              <a:gd name="T106" fmla="*/ 470022 w 512444"/>
              <a:gd name="T107" fmla="*/ 76199 h 119379"/>
              <a:gd name="T108" fmla="*/ 489322 w 512444"/>
              <a:gd name="T109" fmla="*/ 84450 h 119379"/>
              <a:gd name="T110" fmla="*/ 496942 w 512444"/>
              <a:gd name="T111" fmla="*/ 90809 h 119379"/>
              <a:gd name="T112" fmla="*/ 507935 w 512444"/>
              <a:gd name="T113" fmla="*/ 107954 h 119379"/>
              <a:gd name="T114" fmla="*/ 511420 w 512444"/>
              <a:gd name="T115" fmla="*/ 88904 h 119379"/>
              <a:gd name="T116" fmla="*/ 501133 w 512444"/>
              <a:gd name="T117" fmla="*/ 76580 h 119379"/>
              <a:gd name="T118" fmla="*/ 485643 w 512444"/>
              <a:gd name="T119" fmla="*/ 69722 h 119379"/>
              <a:gd name="T120" fmla="*/ 508122 w 512444"/>
              <a:gd name="T121" fmla="*/ 36575 h 119379"/>
              <a:gd name="T122" fmla="*/ 502157 w 512444"/>
              <a:gd name="T123" fmla="*/ 45969 h 119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2444" h="119379">
                <a:moveTo>
                  <a:pt x="0" y="96524"/>
                </a:moveTo>
                <a:lnTo>
                  <a:pt x="0" y="112394"/>
                </a:lnTo>
                <a:lnTo>
                  <a:pt x="1523" y="113406"/>
                </a:lnTo>
                <a:lnTo>
                  <a:pt x="3547" y="114431"/>
                </a:lnTo>
                <a:lnTo>
                  <a:pt x="5964" y="115193"/>
                </a:lnTo>
                <a:lnTo>
                  <a:pt x="8500" y="116073"/>
                </a:lnTo>
                <a:lnTo>
                  <a:pt x="27050" y="119003"/>
                </a:lnTo>
                <a:lnTo>
                  <a:pt x="34289" y="119003"/>
                </a:lnTo>
                <a:lnTo>
                  <a:pt x="39492" y="118490"/>
                </a:lnTo>
                <a:lnTo>
                  <a:pt x="44445" y="117347"/>
                </a:lnTo>
                <a:lnTo>
                  <a:pt x="49398" y="116336"/>
                </a:lnTo>
                <a:lnTo>
                  <a:pt x="53720" y="114549"/>
                </a:lnTo>
                <a:lnTo>
                  <a:pt x="57530" y="112013"/>
                </a:lnTo>
                <a:lnTo>
                  <a:pt x="61340" y="109596"/>
                </a:lnTo>
                <a:lnTo>
                  <a:pt x="63797" y="106929"/>
                </a:lnTo>
                <a:lnTo>
                  <a:pt x="28574" y="106929"/>
                </a:lnTo>
                <a:lnTo>
                  <a:pt x="25907" y="106679"/>
                </a:lnTo>
                <a:lnTo>
                  <a:pt x="23109" y="106167"/>
                </a:lnTo>
                <a:lnTo>
                  <a:pt x="20192" y="105668"/>
                </a:lnTo>
                <a:lnTo>
                  <a:pt x="17394" y="105024"/>
                </a:lnTo>
                <a:lnTo>
                  <a:pt x="11810" y="103250"/>
                </a:lnTo>
                <a:lnTo>
                  <a:pt x="9143" y="102107"/>
                </a:lnTo>
                <a:lnTo>
                  <a:pt x="4059" y="99572"/>
                </a:lnTo>
                <a:lnTo>
                  <a:pt x="1904" y="98166"/>
                </a:lnTo>
                <a:lnTo>
                  <a:pt x="0" y="96524"/>
                </a:lnTo>
                <a:close/>
              </a:path>
              <a:path w="512444" h="119379">
                <a:moveTo>
                  <a:pt x="51553" y="0"/>
                </a:moveTo>
                <a:lnTo>
                  <a:pt x="35170" y="0"/>
                </a:lnTo>
                <a:lnTo>
                  <a:pt x="30348" y="512"/>
                </a:lnTo>
                <a:lnTo>
                  <a:pt x="3678" y="17013"/>
                </a:lnTo>
                <a:lnTo>
                  <a:pt x="1261" y="20954"/>
                </a:lnTo>
                <a:lnTo>
                  <a:pt x="118" y="25526"/>
                </a:lnTo>
                <a:lnTo>
                  <a:pt x="118" y="35051"/>
                </a:lnTo>
                <a:lnTo>
                  <a:pt x="880" y="38730"/>
                </a:lnTo>
                <a:lnTo>
                  <a:pt x="2404" y="41909"/>
                </a:lnTo>
                <a:lnTo>
                  <a:pt x="3809" y="45089"/>
                </a:lnTo>
                <a:lnTo>
                  <a:pt x="36194" y="67305"/>
                </a:lnTo>
                <a:lnTo>
                  <a:pt x="39492" y="69092"/>
                </a:lnTo>
                <a:lnTo>
                  <a:pt x="55744" y="85856"/>
                </a:lnTo>
                <a:lnTo>
                  <a:pt x="55744" y="94737"/>
                </a:lnTo>
                <a:lnTo>
                  <a:pt x="53720" y="99191"/>
                </a:lnTo>
                <a:lnTo>
                  <a:pt x="49529" y="102239"/>
                </a:lnTo>
                <a:lnTo>
                  <a:pt x="45457" y="105405"/>
                </a:lnTo>
                <a:lnTo>
                  <a:pt x="39242" y="106929"/>
                </a:lnTo>
                <a:lnTo>
                  <a:pt x="63797" y="106929"/>
                </a:lnTo>
                <a:lnTo>
                  <a:pt x="64257" y="106430"/>
                </a:lnTo>
                <a:lnTo>
                  <a:pt x="66543" y="102488"/>
                </a:lnTo>
                <a:lnTo>
                  <a:pt x="68698" y="98547"/>
                </a:lnTo>
                <a:lnTo>
                  <a:pt x="69841" y="93725"/>
                </a:lnTo>
                <a:lnTo>
                  <a:pt x="69841" y="83688"/>
                </a:lnTo>
                <a:lnTo>
                  <a:pt x="60828" y="67568"/>
                </a:lnTo>
                <a:lnTo>
                  <a:pt x="58030" y="64769"/>
                </a:lnTo>
                <a:lnTo>
                  <a:pt x="35301" y="51684"/>
                </a:lnTo>
                <a:lnTo>
                  <a:pt x="28693" y="48137"/>
                </a:lnTo>
                <a:lnTo>
                  <a:pt x="16001" y="37206"/>
                </a:lnTo>
                <a:lnTo>
                  <a:pt x="14858" y="35051"/>
                </a:lnTo>
                <a:lnTo>
                  <a:pt x="14346" y="32516"/>
                </a:lnTo>
                <a:lnTo>
                  <a:pt x="14346" y="26288"/>
                </a:lnTo>
                <a:lnTo>
                  <a:pt x="14977" y="23621"/>
                </a:lnTo>
                <a:lnTo>
                  <a:pt x="16501" y="21467"/>
                </a:lnTo>
                <a:lnTo>
                  <a:pt x="17906" y="19299"/>
                </a:lnTo>
                <a:lnTo>
                  <a:pt x="35932" y="12191"/>
                </a:lnTo>
                <a:lnTo>
                  <a:pt x="65019" y="12191"/>
                </a:lnTo>
                <a:lnTo>
                  <a:pt x="65019" y="4059"/>
                </a:lnTo>
                <a:lnTo>
                  <a:pt x="59816" y="1274"/>
                </a:lnTo>
                <a:lnTo>
                  <a:pt x="51553" y="0"/>
                </a:lnTo>
                <a:close/>
              </a:path>
              <a:path w="512444" h="119379">
                <a:moveTo>
                  <a:pt x="65019" y="12191"/>
                </a:moveTo>
                <a:lnTo>
                  <a:pt x="35932" y="12191"/>
                </a:lnTo>
                <a:lnTo>
                  <a:pt x="40820" y="12218"/>
                </a:lnTo>
                <a:lnTo>
                  <a:pt x="54223" y="14144"/>
                </a:lnTo>
                <a:lnTo>
                  <a:pt x="65019" y="19181"/>
                </a:lnTo>
                <a:lnTo>
                  <a:pt x="65019" y="12191"/>
                </a:lnTo>
                <a:close/>
              </a:path>
              <a:path w="512444" h="119379">
                <a:moveTo>
                  <a:pt x="112744" y="34400"/>
                </a:moveTo>
                <a:lnTo>
                  <a:pt x="102241" y="40266"/>
                </a:lnTo>
                <a:lnTo>
                  <a:pt x="90631" y="52145"/>
                </a:lnTo>
                <a:lnTo>
                  <a:pt x="86292" y="63734"/>
                </a:lnTo>
                <a:lnTo>
                  <a:pt x="84851" y="78104"/>
                </a:lnTo>
                <a:lnTo>
                  <a:pt x="86418" y="90066"/>
                </a:lnTo>
                <a:lnTo>
                  <a:pt x="91304" y="101352"/>
                </a:lnTo>
                <a:lnTo>
                  <a:pt x="100661" y="112921"/>
                </a:lnTo>
                <a:lnTo>
                  <a:pt x="111661" y="117447"/>
                </a:lnTo>
                <a:lnTo>
                  <a:pt x="127348" y="118838"/>
                </a:lnTo>
                <a:lnTo>
                  <a:pt x="140430" y="116446"/>
                </a:lnTo>
                <a:lnTo>
                  <a:pt x="150994" y="111120"/>
                </a:lnTo>
                <a:lnTo>
                  <a:pt x="150541" y="107954"/>
                </a:lnTo>
                <a:lnTo>
                  <a:pt x="117085" y="107954"/>
                </a:lnTo>
                <a:lnTo>
                  <a:pt x="110608" y="105405"/>
                </a:lnTo>
                <a:lnTo>
                  <a:pt x="101214" y="95499"/>
                </a:lnTo>
                <a:lnTo>
                  <a:pt x="98797" y="88391"/>
                </a:lnTo>
                <a:lnTo>
                  <a:pt x="98547" y="79247"/>
                </a:lnTo>
                <a:lnTo>
                  <a:pt x="156590" y="79247"/>
                </a:lnTo>
                <a:lnTo>
                  <a:pt x="155871" y="68067"/>
                </a:lnTo>
                <a:lnTo>
                  <a:pt x="98678" y="68067"/>
                </a:lnTo>
                <a:lnTo>
                  <a:pt x="99690" y="60959"/>
                </a:lnTo>
                <a:lnTo>
                  <a:pt x="102357" y="55113"/>
                </a:lnTo>
                <a:lnTo>
                  <a:pt x="106679" y="50672"/>
                </a:lnTo>
                <a:lnTo>
                  <a:pt x="111120" y="46232"/>
                </a:lnTo>
                <a:lnTo>
                  <a:pt x="116323" y="43946"/>
                </a:lnTo>
                <a:lnTo>
                  <a:pt x="146161" y="43946"/>
                </a:lnTo>
                <a:lnTo>
                  <a:pt x="141194" y="37817"/>
                </a:lnTo>
                <a:lnTo>
                  <a:pt x="130164" y="34537"/>
                </a:lnTo>
                <a:lnTo>
                  <a:pt x="112744" y="34400"/>
                </a:lnTo>
                <a:close/>
              </a:path>
              <a:path w="512444" h="119379">
                <a:moveTo>
                  <a:pt x="149401" y="99996"/>
                </a:moveTo>
                <a:lnTo>
                  <a:pt x="137832" y="105964"/>
                </a:lnTo>
                <a:lnTo>
                  <a:pt x="125348" y="107954"/>
                </a:lnTo>
                <a:lnTo>
                  <a:pt x="150541" y="107954"/>
                </a:lnTo>
                <a:lnTo>
                  <a:pt x="149401" y="99996"/>
                </a:lnTo>
                <a:close/>
              </a:path>
              <a:path w="512444" h="119379">
                <a:moveTo>
                  <a:pt x="146161" y="43946"/>
                </a:moveTo>
                <a:lnTo>
                  <a:pt x="129027" y="43946"/>
                </a:lnTo>
                <a:lnTo>
                  <a:pt x="133980" y="46100"/>
                </a:lnTo>
                <a:lnTo>
                  <a:pt x="137659" y="50291"/>
                </a:lnTo>
                <a:lnTo>
                  <a:pt x="141219" y="54614"/>
                </a:lnTo>
                <a:lnTo>
                  <a:pt x="143124" y="60447"/>
                </a:lnTo>
                <a:lnTo>
                  <a:pt x="143124" y="68067"/>
                </a:lnTo>
                <a:lnTo>
                  <a:pt x="155871" y="68067"/>
                </a:lnTo>
                <a:lnTo>
                  <a:pt x="155405" y="60819"/>
                </a:lnTo>
                <a:lnTo>
                  <a:pt x="150772" y="49635"/>
                </a:lnTo>
                <a:lnTo>
                  <a:pt x="146161" y="43946"/>
                </a:lnTo>
                <a:close/>
              </a:path>
              <a:path w="512444" h="119379">
                <a:moveTo>
                  <a:pt x="188975" y="34802"/>
                </a:moveTo>
                <a:lnTo>
                  <a:pt x="175890" y="34802"/>
                </a:lnTo>
                <a:lnTo>
                  <a:pt x="175890" y="117098"/>
                </a:lnTo>
                <a:lnTo>
                  <a:pt x="188975" y="117098"/>
                </a:lnTo>
                <a:lnTo>
                  <a:pt x="188975" y="66044"/>
                </a:lnTo>
                <a:lnTo>
                  <a:pt x="190880" y="58805"/>
                </a:lnTo>
                <a:lnTo>
                  <a:pt x="195873" y="51815"/>
                </a:lnTo>
                <a:lnTo>
                  <a:pt x="188975" y="51815"/>
                </a:lnTo>
                <a:lnTo>
                  <a:pt x="188975" y="34802"/>
                </a:lnTo>
                <a:close/>
              </a:path>
              <a:path w="512444" h="119379">
                <a:moveTo>
                  <a:pt x="214371" y="33396"/>
                </a:moveTo>
                <a:lnTo>
                  <a:pt x="206120" y="33396"/>
                </a:lnTo>
                <a:lnTo>
                  <a:pt x="201798" y="35051"/>
                </a:lnTo>
                <a:lnTo>
                  <a:pt x="194047" y="41528"/>
                </a:lnTo>
                <a:lnTo>
                  <a:pt x="191261" y="45969"/>
                </a:lnTo>
                <a:lnTo>
                  <a:pt x="189356" y="51815"/>
                </a:lnTo>
                <a:lnTo>
                  <a:pt x="195873" y="51815"/>
                </a:lnTo>
                <a:lnTo>
                  <a:pt x="198500" y="48137"/>
                </a:lnTo>
                <a:lnTo>
                  <a:pt x="203191" y="45470"/>
                </a:lnTo>
                <a:lnTo>
                  <a:pt x="218812" y="45470"/>
                </a:lnTo>
                <a:lnTo>
                  <a:pt x="218812" y="34539"/>
                </a:lnTo>
                <a:lnTo>
                  <a:pt x="216907" y="33777"/>
                </a:lnTo>
                <a:lnTo>
                  <a:pt x="214371" y="33396"/>
                </a:lnTo>
                <a:close/>
              </a:path>
              <a:path w="512444" h="119379">
                <a:moveTo>
                  <a:pt x="218812" y="45470"/>
                </a:moveTo>
                <a:lnTo>
                  <a:pt x="213097" y="45470"/>
                </a:lnTo>
                <a:lnTo>
                  <a:pt x="216407" y="46350"/>
                </a:lnTo>
                <a:lnTo>
                  <a:pt x="218812" y="48137"/>
                </a:lnTo>
                <a:lnTo>
                  <a:pt x="218812" y="45470"/>
                </a:lnTo>
                <a:close/>
              </a:path>
              <a:path w="512444" h="119379">
                <a:moveTo>
                  <a:pt x="242053" y="34802"/>
                </a:moveTo>
                <a:lnTo>
                  <a:pt x="227575" y="34802"/>
                </a:lnTo>
                <a:lnTo>
                  <a:pt x="258817" y="117098"/>
                </a:lnTo>
                <a:lnTo>
                  <a:pt x="271771" y="117098"/>
                </a:lnTo>
                <a:lnTo>
                  <a:pt x="276171" y="106049"/>
                </a:lnTo>
                <a:lnTo>
                  <a:pt x="265937" y="106049"/>
                </a:lnTo>
                <a:lnTo>
                  <a:pt x="265556" y="102869"/>
                </a:lnTo>
                <a:lnTo>
                  <a:pt x="264532" y="99059"/>
                </a:lnTo>
                <a:lnTo>
                  <a:pt x="263008" y="94619"/>
                </a:lnTo>
                <a:lnTo>
                  <a:pt x="242053" y="34802"/>
                </a:lnTo>
                <a:close/>
              </a:path>
              <a:path w="512444" h="119379">
                <a:moveTo>
                  <a:pt x="304537" y="34802"/>
                </a:moveTo>
                <a:lnTo>
                  <a:pt x="290702" y="34802"/>
                </a:lnTo>
                <a:lnTo>
                  <a:pt x="268723" y="95000"/>
                </a:lnTo>
                <a:lnTo>
                  <a:pt x="267580" y="98297"/>
                </a:lnTo>
                <a:lnTo>
                  <a:pt x="266699" y="101976"/>
                </a:lnTo>
                <a:lnTo>
                  <a:pt x="266187" y="106049"/>
                </a:lnTo>
                <a:lnTo>
                  <a:pt x="276171" y="106049"/>
                </a:lnTo>
                <a:lnTo>
                  <a:pt x="304537" y="34802"/>
                </a:lnTo>
                <a:close/>
              </a:path>
              <a:path w="512444" h="119379">
                <a:moveTo>
                  <a:pt x="339820" y="34400"/>
                </a:moveTo>
                <a:lnTo>
                  <a:pt x="329317" y="40266"/>
                </a:lnTo>
                <a:lnTo>
                  <a:pt x="317707" y="52145"/>
                </a:lnTo>
                <a:lnTo>
                  <a:pt x="313368" y="63734"/>
                </a:lnTo>
                <a:lnTo>
                  <a:pt x="311927" y="78104"/>
                </a:lnTo>
                <a:lnTo>
                  <a:pt x="313494" y="90066"/>
                </a:lnTo>
                <a:lnTo>
                  <a:pt x="318380" y="101352"/>
                </a:lnTo>
                <a:lnTo>
                  <a:pt x="327737" y="112921"/>
                </a:lnTo>
                <a:lnTo>
                  <a:pt x="338737" y="117447"/>
                </a:lnTo>
                <a:lnTo>
                  <a:pt x="354424" y="118838"/>
                </a:lnTo>
                <a:lnTo>
                  <a:pt x="367506" y="116446"/>
                </a:lnTo>
                <a:lnTo>
                  <a:pt x="378070" y="111120"/>
                </a:lnTo>
                <a:lnTo>
                  <a:pt x="377617" y="107954"/>
                </a:lnTo>
                <a:lnTo>
                  <a:pt x="344161" y="107954"/>
                </a:lnTo>
                <a:lnTo>
                  <a:pt x="337684" y="105405"/>
                </a:lnTo>
                <a:lnTo>
                  <a:pt x="328290" y="95499"/>
                </a:lnTo>
                <a:lnTo>
                  <a:pt x="325873" y="88391"/>
                </a:lnTo>
                <a:lnTo>
                  <a:pt x="325623" y="79247"/>
                </a:lnTo>
                <a:lnTo>
                  <a:pt x="383666" y="79247"/>
                </a:lnTo>
                <a:lnTo>
                  <a:pt x="382947" y="68067"/>
                </a:lnTo>
                <a:lnTo>
                  <a:pt x="325754" y="68067"/>
                </a:lnTo>
                <a:lnTo>
                  <a:pt x="326766" y="60959"/>
                </a:lnTo>
                <a:lnTo>
                  <a:pt x="329433" y="55113"/>
                </a:lnTo>
                <a:lnTo>
                  <a:pt x="333755" y="50672"/>
                </a:lnTo>
                <a:lnTo>
                  <a:pt x="338196" y="46232"/>
                </a:lnTo>
                <a:lnTo>
                  <a:pt x="343399" y="43946"/>
                </a:lnTo>
                <a:lnTo>
                  <a:pt x="373237" y="43946"/>
                </a:lnTo>
                <a:lnTo>
                  <a:pt x="368270" y="37817"/>
                </a:lnTo>
                <a:lnTo>
                  <a:pt x="357240" y="34537"/>
                </a:lnTo>
                <a:lnTo>
                  <a:pt x="339820" y="34400"/>
                </a:lnTo>
                <a:close/>
              </a:path>
              <a:path w="512444" h="119379">
                <a:moveTo>
                  <a:pt x="376477" y="99996"/>
                </a:moveTo>
                <a:lnTo>
                  <a:pt x="364908" y="105964"/>
                </a:lnTo>
                <a:lnTo>
                  <a:pt x="352424" y="107954"/>
                </a:lnTo>
                <a:lnTo>
                  <a:pt x="377617" y="107954"/>
                </a:lnTo>
                <a:lnTo>
                  <a:pt x="376477" y="99996"/>
                </a:lnTo>
                <a:close/>
              </a:path>
              <a:path w="512444" h="119379">
                <a:moveTo>
                  <a:pt x="373237" y="43946"/>
                </a:moveTo>
                <a:lnTo>
                  <a:pt x="356103" y="43946"/>
                </a:lnTo>
                <a:lnTo>
                  <a:pt x="361056" y="46100"/>
                </a:lnTo>
                <a:lnTo>
                  <a:pt x="364735" y="50291"/>
                </a:lnTo>
                <a:lnTo>
                  <a:pt x="368295" y="54614"/>
                </a:lnTo>
                <a:lnTo>
                  <a:pt x="370200" y="60447"/>
                </a:lnTo>
                <a:lnTo>
                  <a:pt x="370200" y="68067"/>
                </a:lnTo>
                <a:lnTo>
                  <a:pt x="382947" y="68067"/>
                </a:lnTo>
                <a:lnTo>
                  <a:pt x="382481" y="60819"/>
                </a:lnTo>
                <a:lnTo>
                  <a:pt x="377848" y="49635"/>
                </a:lnTo>
                <a:lnTo>
                  <a:pt x="373237" y="43946"/>
                </a:lnTo>
                <a:close/>
              </a:path>
              <a:path w="512444" h="119379">
                <a:moveTo>
                  <a:pt x="416051" y="34802"/>
                </a:moveTo>
                <a:lnTo>
                  <a:pt x="402966" y="34802"/>
                </a:lnTo>
                <a:lnTo>
                  <a:pt x="402966" y="117098"/>
                </a:lnTo>
                <a:lnTo>
                  <a:pt x="416051" y="117098"/>
                </a:lnTo>
                <a:lnTo>
                  <a:pt x="416051" y="66044"/>
                </a:lnTo>
                <a:lnTo>
                  <a:pt x="417956" y="58805"/>
                </a:lnTo>
                <a:lnTo>
                  <a:pt x="422949" y="51815"/>
                </a:lnTo>
                <a:lnTo>
                  <a:pt x="416051" y="51815"/>
                </a:lnTo>
                <a:lnTo>
                  <a:pt x="416051" y="34802"/>
                </a:lnTo>
                <a:close/>
              </a:path>
              <a:path w="512444" h="119379">
                <a:moveTo>
                  <a:pt x="441447" y="33396"/>
                </a:moveTo>
                <a:lnTo>
                  <a:pt x="433196" y="33396"/>
                </a:lnTo>
                <a:lnTo>
                  <a:pt x="428874" y="35051"/>
                </a:lnTo>
                <a:lnTo>
                  <a:pt x="421123" y="41528"/>
                </a:lnTo>
                <a:lnTo>
                  <a:pt x="418337" y="45969"/>
                </a:lnTo>
                <a:lnTo>
                  <a:pt x="416432" y="51815"/>
                </a:lnTo>
                <a:lnTo>
                  <a:pt x="422949" y="51815"/>
                </a:lnTo>
                <a:lnTo>
                  <a:pt x="425576" y="48137"/>
                </a:lnTo>
                <a:lnTo>
                  <a:pt x="430267" y="45470"/>
                </a:lnTo>
                <a:lnTo>
                  <a:pt x="445888" y="45470"/>
                </a:lnTo>
                <a:lnTo>
                  <a:pt x="445888" y="34539"/>
                </a:lnTo>
                <a:lnTo>
                  <a:pt x="443983" y="33777"/>
                </a:lnTo>
                <a:lnTo>
                  <a:pt x="441447" y="33396"/>
                </a:lnTo>
                <a:close/>
              </a:path>
              <a:path w="512444" h="119379">
                <a:moveTo>
                  <a:pt x="445888" y="45470"/>
                </a:moveTo>
                <a:lnTo>
                  <a:pt x="440173" y="45470"/>
                </a:lnTo>
                <a:lnTo>
                  <a:pt x="443483" y="46350"/>
                </a:lnTo>
                <a:lnTo>
                  <a:pt x="445888" y="48137"/>
                </a:lnTo>
                <a:lnTo>
                  <a:pt x="445888" y="45470"/>
                </a:lnTo>
                <a:close/>
              </a:path>
              <a:path w="512444" h="119379">
                <a:moveTo>
                  <a:pt x="457318" y="99953"/>
                </a:moveTo>
                <a:lnTo>
                  <a:pt x="457318" y="114168"/>
                </a:lnTo>
                <a:lnTo>
                  <a:pt x="463545" y="117347"/>
                </a:lnTo>
                <a:lnTo>
                  <a:pt x="470915" y="119003"/>
                </a:lnTo>
                <a:lnTo>
                  <a:pt x="483738" y="119003"/>
                </a:lnTo>
                <a:lnTo>
                  <a:pt x="487798" y="118622"/>
                </a:lnTo>
                <a:lnTo>
                  <a:pt x="495549" y="116585"/>
                </a:lnTo>
                <a:lnTo>
                  <a:pt x="499109" y="115193"/>
                </a:lnTo>
                <a:lnTo>
                  <a:pt x="502026" y="113156"/>
                </a:lnTo>
                <a:lnTo>
                  <a:pt x="505074" y="111251"/>
                </a:lnTo>
                <a:lnTo>
                  <a:pt x="507491" y="108716"/>
                </a:lnTo>
                <a:lnTo>
                  <a:pt x="507935" y="107954"/>
                </a:lnTo>
                <a:lnTo>
                  <a:pt x="472439" y="107954"/>
                </a:lnTo>
                <a:lnTo>
                  <a:pt x="464557" y="105287"/>
                </a:lnTo>
                <a:lnTo>
                  <a:pt x="457318" y="99953"/>
                </a:lnTo>
                <a:close/>
              </a:path>
              <a:path w="512444" h="119379">
                <a:moveTo>
                  <a:pt x="496180" y="32897"/>
                </a:moveTo>
                <a:lnTo>
                  <a:pt x="485012" y="32897"/>
                </a:lnTo>
                <a:lnTo>
                  <a:pt x="481071" y="33396"/>
                </a:lnTo>
                <a:lnTo>
                  <a:pt x="477392" y="34421"/>
                </a:lnTo>
                <a:lnTo>
                  <a:pt x="473582" y="35432"/>
                </a:lnTo>
                <a:lnTo>
                  <a:pt x="470153" y="36956"/>
                </a:lnTo>
                <a:lnTo>
                  <a:pt x="464307" y="41016"/>
                </a:lnTo>
                <a:lnTo>
                  <a:pt x="461890" y="43433"/>
                </a:lnTo>
                <a:lnTo>
                  <a:pt x="460247" y="46481"/>
                </a:lnTo>
                <a:lnTo>
                  <a:pt x="458461" y="49398"/>
                </a:lnTo>
                <a:lnTo>
                  <a:pt x="457580" y="52827"/>
                </a:lnTo>
                <a:lnTo>
                  <a:pt x="457580" y="59816"/>
                </a:lnTo>
                <a:lnTo>
                  <a:pt x="457961" y="62615"/>
                </a:lnTo>
                <a:lnTo>
                  <a:pt x="458973" y="64901"/>
                </a:lnTo>
                <a:lnTo>
                  <a:pt x="459866" y="67305"/>
                </a:lnTo>
                <a:lnTo>
                  <a:pt x="461259" y="69473"/>
                </a:lnTo>
                <a:lnTo>
                  <a:pt x="463164" y="71246"/>
                </a:lnTo>
                <a:lnTo>
                  <a:pt x="464938" y="73151"/>
                </a:lnTo>
                <a:lnTo>
                  <a:pt x="467224" y="74807"/>
                </a:lnTo>
                <a:lnTo>
                  <a:pt x="470022" y="76199"/>
                </a:lnTo>
                <a:lnTo>
                  <a:pt x="472820" y="77723"/>
                </a:lnTo>
                <a:lnTo>
                  <a:pt x="475987" y="79116"/>
                </a:lnTo>
                <a:lnTo>
                  <a:pt x="479678" y="80640"/>
                </a:lnTo>
                <a:lnTo>
                  <a:pt x="484750" y="82676"/>
                </a:lnTo>
                <a:lnTo>
                  <a:pt x="489322" y="84450"/>
                </a:lnTo>
                <a:lnTo>
                  <a:pt x="491227" y="85593"/>
                </a:lnTo>
                <a:lnTo>
                  <a:pt x="492882" y="86736"/>
                </a:lnTo>
                <a:lnTo>
                  <a:pt x="494656" y="87879"/>
                </a:lnTo>
                <a:lnTo>
                  <a:pt x="495930" y="89285"/>
                </a:lnTo>
                <a:lnTo>
                  <a:pt x="496942" y="90809"/>
                </a:lnTo>
                <a:lnTo>
                  <a:pt x="497966" y="92333"/>
                </a:lnTo>
                <a:lnTo>
                  <a:pt x="498466" y="94238"/>
                </a:lnTo>
                <a:lnTo>
                  <a:pt x="498466" y="104144"/>
                </a:lnTo>
                <a:lnTo>
                  <a:pt x="492632" y="107954"/>
                </a:lnTo>
                <a:lnTo>
                  <a:pt x="507935" y="107954"/>
                </a:lnTo>
                <a:lnTo>
                  <a:pt x="509265" y="105668"/>
                </a:lnTo>
                <a:lnTo>
                  <a:pt x="511039" y="102738"/>
                </a:lnTo>
                <a:lnTo>
                  <a:pt x="511932" y="99191"/>
                </a:lnTo>
                <a:lnTo>
                  <a:pt x="511932" y="91820"/>
                </a:lnTo>
                <a:lnTo>
                  <a:pt x="511420" y="88904"/>
                </a:lnTo>
                <a:lnTo>
                  <a:pt x="509134" y="84069"/>
                </a:lnTo>
                <a:lnTo>
                  <a:pt x="507610" y="81914"/>
                </a:lnTo>
                <a:lnTo>
                  <a:pt x="505586" y="80141"/>
                </a:lnTo>
                <a:lnTo>
                  <a:pt x="503550" y="78236"/>
                </a:lnTo>
                <a:lnTo>
                  <a:pt x="501133" y="76580"/>
                </a:lnTo>
                <a:lnTo>
                  <a:pt x="498216" y="75188"/>
                </a:lnTo>
                <a:lnTo>
                  <a:pt x="495299" y="73664"/>
                </a:lnTo>
                <a:lnTo>
                  <a:pt x="491989" y="72258"/>
                </a:lnTo>
                <a:lnTo>
                  <a:pt x="488441" y="70865"/>
                </a:lnTo>
                <a:lnTo>
                  <a:pt x="485643" y="69722"/>
                </a:lnTo>
                <a:lnTo>
                  <a:pt x="471034" y="57662"/>
                </a:lnTo>
                <a:lnTo>
                  <a:pt x="471034" y="53852"/>
                </a:lnTo>
                <a:lnTo>
                  <a:pt x="484750" y="43946"/>
                </a:lnTo>
                <a:lnTo>
                  <a:pt x="508122" y="43946"/>
                </a:lnTo>
                <a:lnTo>
                  <a:pt x="508122" y="36575"/>
                </a:lnTo>
                <a:lnTo>
                  <a:pt x="502538" y="34158"/>
                </a:lnTo>
                <a:lnTo>
                  <a:pt x="496180" y="32897"/>
                </a:lnTo>
                <a:close/>
              </a:path>
              <a:path w="512444" h="119379">
                <a:moveTo>
                  <a:pt x="508122" y="43946"/>
                </a:moveTo>
                <a:lnTo>
                  <a:pt x="495168" y="43946"/>
                </a:lnTo>
                <a:lnTo>
                  <a:pt x="502157" y="45969"/>
                </a:lnTo>
                <a:lnTo>
                  <a:pt x="508122" y="49910"/>
                </a:lnTo>
                <a:lnTo>
                  <a:pt x="508122" y="439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2" name="object 74">
            <a:extLst>
              <a:ext uri="{FF2B5EF4-FFF2-40B4-BE49-F238E27FC236}">
                <a16:creationId xmlns:a16="http://schemas.microsoft.com/office/drawing/2014/main" id="{A0F6321C-9681-4455-8C6E-DC9EAD5CF323}"/>
              </a:ext>
            </a:extLst>
          </p:cNvPr>
          <p:cNvSpPr>
            <a:spLocks/>
          </p:cNvSpPr>
          <p:nvPr/>
        </p:nvSpPr>
        <p:spPr bwMode="auto">
          <a:xfrm>
            <a:off x="1427163" y="5943600"/>
            <a:ext cx="1636712" cy="379413"/>
          </a:xfrm>
          <a:custGeom>
            <a:avLst/>
            <a:gdLst>
              <a:gd name="T0" fmla="*/ 0 w 1637030"/>
              <a:gd name="T1" fmla="*/ 379475 h 379729"/>
              <a:gd name="T2" fmla="*/ 1636775 w 1637030"/>
              <a:gd name="T3" fmla="*/ 379475 h 379729"/>
              <a:gd name="T4" fmla="*/ 1636775 w 1637030"/>
              <a:gd name="T5" fmla="*/ 0 h 379729"/>
              <a:gd name="T6" fmla="*/ 0 w 1637030"/>
              <a:gd name="T7" fmla="*/ 0 h 379729"/>
              <a:gd name="T8" fmla="*/ 0 w 1637030"/>
              <a:gd name="T9" fmla="*/ 379475 h 37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79729">
                <a:moveTo>
                  <a:pt x="0" y="379475"/>
                </a:moveTo>
                <a:lnTo>
                  <a:pt x="1636775" y="379475"/>
                </a:lnTo>
                <a:lnTo>
                  <a:pt x="1636775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3" name="object 75">
            <a:extLst>
              <a:ext uri="{FF2B5EF4-FFF2-40B4-BE49-F238E27FC236}">
                <a16:creationId xmlns:a16="http://schemas.microsoft.com/office/drawing/2014/main" id="{A5B96570-02B3-416A-BA1F-3957276E3C34}"/>
              </a:ext>
            </a:extLst>
          </p:cNvPr>
          <p:cNvSpPr>
            <a:spLocks/>
          </p:cNvSpPr>
          <p:nvPr/>
        </p:nvSpPr>
        <p:spPr bwMode="auto">
          <a:xfrm>
            <a:off x="1835150" y="6072188"/>
            <a:ext cx="820738" cy="160337"/>
          </a:xfrm>
          <a:custGeom>
            <a:avLst/>
            <a:gdLst>
              <a:gd name="T0" fmla="*/ 13216 w 821689"/>
              <a:gd name="T1" fmla="*/ 25216 h 160020"/>
              <a:gd name="T2" fmla="*/ 14228 w 821689"/>
              <a:gd name="T3" fmla="*/ 25264 h 160020"/>
              <a:gd name="T4" fmla="*/ 79891 w 821689"/>
              <a:gd name="T5" fmla="*/ 104726 h 160020"/>
              <a:gd name="T6" fmla="*/ 79379 w 821689"/>
              <a:gd name="T7" fmla="*/ 6595 h 160020"/>
              <a:gd name="T8" fmla="*/ 143869 w 821689"/>
              <a:gd name="T9" fmla="*/ 39116 h 160020"/>
              <a:gd name="T10" fmla="*/ 122438 w 821689"/>
              <a:gd name="T11" fmla="*/ 106117 h 160020"/>
              <a:gd name="T12" fmla="*/ 181658 w 821689"/>
              <a:gd name="T13" fmla="*/ 112678 h 160020"/>
              <a:gd name="T14" fmla="*/ 187714 w 821689"/>
              <a:gd name="T15" fmla="*/ 83984 h 160020"/>
              <a:gd name="T16" fmla="*/ 142244 w 821689"/>
              <a:gd name="T17" fmla="*/ 50935 h 160020"/>
              <a:gd name="T18" fmla="*/ 180521 w 821689"/>
              <a:gd name="T19" fmla="*/ 104713 h 160020"/>
              <a:gd name="T20" fmla="*/ 160151 w 821689"/>
              <a:gd name="T21" fmla="*/ 48707 h 160020"/>
              <a:gd name="T22" fmla="*/ 187000 w 821689"/>
              <a:gd name="T23" fmla="*/ 72828 h 160020"/>
              <a:gd name="T24" fmla="*/ 212208 w 821689"/>
              <a:gd name="T25" fmla="*/ 108756 h 160020"/>
              <a:gd name="T26" fmla="*/ 245114 w 821689"/>
              <a:gd name="T27" fmla="*/ 112526 h 160020"/>
              <a:gd name="T28" fmla="*/ 224408 w 821689"/>
              <a:gd name="T29" fmla="*/ 50804 h 160020"/>
              <a:gd name="T30" fmla="*/ 245114 w 821689"/>
              <a:gd name="T31" fmla="*/ 39550 h 160020"/>
              <a:gd name="T32" fmla="*/ 211205 w 821689"/>
              <a:gd name="T33" fmla="*/ 19452 h 160020"/>
              <a:gd name="T34" fmla="*/ 276868 w 821689"/>
              <a:gd name="T35" fmla="*/ 121846 h 160020"/>
              <a:gd name="T36" fmla="*/ 282833 w 821689"/>
              <a:gd name="T37" fmla="*/ 101428 h 160020"/>
              <a:gd name="T38" fmla="*/ 311789 w 821689"/>
              <a:gd name="T39" fmla="*/ 62935 h 160020"/>
              <a:gd name="T40" fmla="*/ 334649 w 821689"/>
              <a:gd name="T41" fmla="*/ 103571 h 160020"/>
              <a:gd name="T42" fmla="*/ 336422 w 821689"/>
              <a:gd name="T43" fmla="*/ 104427 h 160020"/>
              <a:gd name="T44" fmla="*/ 304931 w 821689"/>
              <a:gd name="T45" fmla="*/ 39550 h 160020"/>
              <a:gd name="T46" fmla="*/ 308491 w 821689"/>
              <a:gd name="T47" fmla="*/ 62767 h 160020"/>
              <a:gd name="T48" fmla="*/ 406661 w 821689"/>
              <a:gd name="T49" fmla="*/ 39017 h 160020"/>
              <a:gd name="T50" fmla="*/ 416564 w 821689"/>
              <a:gd name="T51" fmla="*/ 123776 h 160020"/>
              <a:gd name="T52" fmla="*/ 397645 w 821689"/>
              <a:gd name="T53" fmla="*/ 104238 h 160020"/>
              <a:gd name="T54" fmla="*/ 409075 w 821689"/>
              <a:gd name="T55" fmla="*/ 48707 h 160020"/>
              <a:gd name="T56" fmla="*/ 446457 w 821689"/>
              <a:gd name="T57" fmla="*/ 48707 h 160020"/>
              <a:gd name="T58" fmla="*/ 441841 w 821689"/>
              <a:gd name="T59" fmla="*/ 98880 h 160020"/>
              <a:gd name="T60" fmla="*/ 456331 w 821689"/>
              <a:gd name="T61" fmla="*/ 86997 h 160020"/>
              <a:gd name="T62" fmla="*/ 478286 w 821689"/>
              <a:gd name="T63" fmla="*/ 121846 h 160020"/>
              <a:gd name="T64" fmla="*/ 491371 w 821689"/>
              <a:gd name="T65" fmla="*/ 39550 h 160020"/>
              <a:gd name="T66" fmla="*/ 493657 w 821689"/>
              <a:gd name="T67" fmla="*/ 50706 h 160020"/>
              <a:gd name="T68" fmla="*/ 521207 w 821689"/>
              <a:gd name="T69" fmla="*/ 39218 h 160020"/>
              <a:gd name="T70" fmla="*/ 521207 w 821689"/>
              <a:gd name="T71" fmla="*/ 52885 h 160020"/>
              <a:gd name="T72" fmla="*/ 549283 w 821689"/>
              <a:gd name="T73" fmla="*/ 82295 h 160020"/>
              <a:gd name="T74" fmla="*/ 566324 w 821689"/>
              <a:gd name="T75" fmla="*/ 82295 h 160020"/>
              <a:gd name="T76" fmla="*/ 584204 w 821689"/>
              <a:gd name="T77" fmla="*/ 39550 h 160020"/>
              <a:gd name="T78" fmla="*/ 620780 w 821689"/>
              <a:gd name="T79" fmla="*/ 2356 h 160020"/>
              <a:gd name="T80" fmla="*/ 619124 w 821689"/>
              <a:gd name="T81" fmla="*/ 16251 h 160020"/>
              <a:gd name="T82" fmla="*/ 633865 w 821689"/>
              <a:gd name="T83" fmla="*/ 12487 h 160020"/>
              <a:gd name="T84" fmla="*/ 618494 w 821689"/>
              <a:gd name="T85" fmla="*/ 39550 h 160020"/>
              <a:gd name="T86" fmla="*/ 658118 w 821689"/>
              <a:gd name="T87" fmla="*/ 121846 h 160020"/>
              <a:gd name="T88" fmla="*/ 671203 w 821689"/>
              <a:gd name="T89" fmla="*/ 39550 h 160020"/>
              <a:gd name="T90" fmla="*/ 713231 w 821689"/>
              <a:gd name="T91" fmla="*/ 121846 h 160020"/>
              <a:gd name="T92" fmla="*/ 680561 w 821689"/>
              <a:gd name="T93" fmla="*/ 43104 h 160020"/>
              <a:gd name="T94" fmla="*/ 717618 w 821689"/>
              <a:gd name="T95" fmla="*/ 44569 h 160020"/>
              <a:gd name="T96" fmla="*/ 774216 w 821689"/>
              <a:gd name="T97" fmla="*/ 159490 h 160020"/>
              <a:gd name="T98" fmla="*/ 751213 w 821689"/>
              <a:gd name="T99" fmla="*/ 141613 h 160020"/>
              <a:gd name="T100" fmla="*/ 775679 w 821689"/>
              <a:gd name="T101" fmla="*/ 149277 h 160020"/>
              <a:gd name="T102" fmla="*/ 773893 w 821689"/>
              <a:gd name="T103" fmla="*/ 38667 h 160020"/>
              <a:gd name="T104" fmla="*/ 787151 w 821689"/>
              <a:gd name="T105" fmla="*/ 123055 h 160020"/>
              <a:gd name="T106" fmla="*/ 758951 w 821689"/>
              <a:gd name="T107" fmla="*/ 91616 h 160020"/>
              <a:gd name="T108" fmla="*/ 806016 w 821689"/>
              <a:gd name="T109" fmla="*/ 48707 h 160020"/>
              <a:gd name="T110" fmla="*/ 797051 w 821689"/>
              <a:gd name="T111" fmla="*/ 51041 h 160020"/>
              <a:gd name="T112" fmla="*/ 796552 w 821689"/>
              <a:gd name="T113" fmla="*/ 110060 h 160020"/>
              <a:gd name="T114" fmla="*/ 808100 w 821689"/>
              <a:gd name="T115" fmla="*/ 50956 h 160020"/>
              <a:gd name="T116" fmla="*/ 821317 w 821689"/>
              <a:gd name="T117" fmla="*/ 39550 h 160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21689" h="160020">
                <a:moveTo>
                  <a:pt x="17525" y="6595"/>
                </a:moveTo>
                <a:lnTo>
                  <a:pt x="0" y="6595"/>
                </a:lnTo>
                <a:lnTo>
                  <a:pt x="0" y="121846"/>
                </a:lnTo>
                <a:lnTo>
                  <a:pt x="13466" y="121846"/>
                </a:lnTo>
                <a:lnTo>
                  <a:pt x="13442" y="29989"/>
                </a:lnTo>
                <a:lnTo>
                  <a:pt x="13216" y="25216"/>
                </a:lnTo>
                <a:lnTo>
                  <a:pt x="12835" y="22750"/>
                </a:lnTo>
                <a:lnTo>
                  <a:pt x="27829" y="22750"/>
                </a:lnTo>
                <a:lnTo>
                  <a:pt x="17525" y="6595"/>
                </a:lnTo>
                <a:close/>
              </a:path>
              <a:path w="821689" h="160020">
                <a:moveTo>
                  <a:pt x="27829" y="22750"/>
                </a:moveTo>
                <a:lnTo>
                  <a:pt x="13334" y="22750"/>
                </a:lnTo>
                <a:lnTo>
                  <a:pt x="14228" y="25264"/>
                </a:lnTo>
                <a:lnTo>
                  <a:pt x="15502" y="27681"/>
                </a:lnTo>
                <a:lnTo>
                  <a:pt x="17026" y="29989"/>
                </a:lnTo>
                <a:lnTo>
                  <a:pt x="76331" y="121846"/>
                </a:lnTo>
                <a:lnTo>
                  <a:pt x="92845" y="121846"/>
                </a:lnTo>
                <a:lnTo>
                  <a:pt x="92845" y="104726"/>
                </a:lnTo>
                <a:lnTo>
                  <a:pt x="79891" y="104726"/>
                </a:lnTo>
                <a:lnTo>
                  <a:pt x="79129" y="103333"/>
                </a:lnTo>
                <a:lnTo>
                  <a:pt x="77605" y="100760"/>
                </a:lnTo>
                <a:lnTo>
                  <a:pt x="75188" y="96999"/>
                </a:lnTo>
                <a:lnTo>
                  <a:pt x="27829" y="22750"/>
                </a:lnTo>
                <a:close/>
              </a:path>
              <a:path w="821689" h="160020">
                <a:moveTo>
                  <a:pt x="92845" y="6595"/>
                </a:moveTo>
                <a:lnTo>
                  <a:pt x="79379" y="6595"/>
                </a:lnTo>
                <a:lnTo>
                  <a:pt x="79379" y="95749"/>
                </a:lnTo>
                <a:lnTo>
                  <a:pt x="79628" y="101403"/>
                </a:lnTo>
                <a:lnTo>
                  <a:pt x="80141" y="104726"/>
                </a:lnTo>
                <a:lnTo>
                  <a:pt x="92845" y="104726"/>
                </a:lnTo>
                <a:lnTo>
                  <a:pt x="92845" y="6595"/>
                </a:lnTo>
                <a:close/>
              </a:path>
              <a:path w="821689" h="160020">
                <a:moveTo>
                  <a:pt x="143869" y="39116"/>
                </a:moveTo>
                <a:lnTo>
                  <a:pt x="133365" y="44972"/>
                </a:lnTo>
                <a:lnTo>
                  <a:pt x="121754" y="56863"/>
                </a:lnTo>
                <a:lnTo>
                  <a:pt x="117416" y="68452"/>
                </a:lnTo>
                <a:lnTo>
                  <a:pt x="115976" y="82851"/>
                </a:lnTo>
                <a:lnTo>
                  <a:pt x="117549" y="94842"/>
                </a:lnTo>
                <a:lnTo>
                  <a:pt x="122438" y="106117"/>
                </a:lnTo>
                <a:lnTo>
                  <a:pt x="131792" y="117659"/>
                </a:lnTo>
                <a:lnTo>
                  <a:pt x="142790" y="122203"/>
                </a:lnTo>
                <a:lnTo>
                  <a:pt x="158471" y="123607"/>
                </a:lnTo>
                <a:lnTo>
                  <a:pt x="171553" y="121185"/>
                </a:lnTo>
                <a:lnTo>
                  <a:pt x="182117" y="115894"/>
                </a:lnTo>
                <a:lnTo>
                  <a:pt x="181658" y="112678"/>
                </a:lnTo>
                <a:lnTo>
                  <a:pt x="148208" y="112678"/>
                </a:lnTo>
                <a:lnTo>
                  <a:pt x="141731" y="110191"/>
                </a:lnTo>
                <a:lnTo>
                  <a:pt x="132338" y="100215"/>
                </a:lnTo>
                <a:lnTo>
                  <a:pt x="129920" y="93152"/>
                </a:lnTo>
                <a:lnTo>
                  <a:pt x="129671" y="83984"/>
                </a:lnTo>
                <a:lnTo>
                  <a:pt x="187714" y="83984"/>
                </a:lnTo>
                <a:lnTo>
                  <a:pt x="187000" y="72828"/>
                </a:lnTo>
                <a:lnTo>
                  <a:pt x="129802" y="72828"/>
                </a:lnTo>
                <a:lnTo>
                  <a:pt x="130814" y="65638"/>
                </a:lnTo>
                <a:lnTo>
                  <a:pt x="133481" y="59816"/>
                </a:lnTo>
                <a:lnTo>
                  <a:pt x="137803" y="55376"/>
                </a:lnTo>
                <a:lnTo>
                  <a:pt x="142244" y="50935"/>
                </a:lnTo>
                <a:lnTo>
                  <a:pt x="147446" y="48707"/>
                </a:lnTo>
                <a:lnTo>
                  <a:pt x="177290" y="48707"/>
                </a:lnTo>
                <a:lnTo>
                  <a:pt x="172314" y="42572"/>
                </a:lnTo>
                <a:lnTo>
                  <a:pt x="161285" y="39271"/>
                </a:lnTo>
                <a:lnTo>
                  <a:pt x="143869" y="39116"/>
                </a:lnTo>
                <a:close/>
              </a:path>
              <a:path w="821689" h="160020">
                <a:moveTo>
                  <a:pt x="180521" y="104713"/>
                </a:moveTo>
                <a:lnTo>
                  <a:pt x="168953" y="110688"/>
                </a:lnTo>
                <a:lnTo>
                  <a:pt x="156472" y="112678"/>
                </a:lnTo>
                <a:lnTo>
                  <a:pt x="181658" y="112678"/>
                </a:lnTo>
                <a:lnTo>
                  <a:pt x="180521" y="104713"/>
                </a:lnTo>
                <a:close/>
              </a:path>
              <a:path w="821689" h="160020">
                <a:moveTo>
                  <a:pt x="177290" y="48707"/>
                </a:moveTo>
                <a:lnTo>
                  <a:pt x="160151" y="48707"/>
                </a:lnTo>
                <a:lnTo>
                  <a:pt x="165104" y="50825"/>
                </a:lnTo>
                <a:lnTo>
                  <a:pt x="168782" y="55052"/>
                </a:lnTo>
                <a:lnTo>
                  <a:pt x="172343" y="59280"/>
                </a:lnTo>
                <a:lnTo>
                  <a:pt x="174248" y="65208"/>
                </a:lnTo>
                <a:lnTo>
                  <a:pt x="174248" y="72828"/>
                </a:lnTo>
                <a:lnTo>
                  <a:pt x="187000" y="72828"/>
                </a:lnTo>
                <a:lnTo>
                  <a:pt x="186536" y="65582"/>
                </a:lnTo>
                <a:lnTo>
                  <a:pt x="181905" y="54395"/>
                </a:lnTo>
                <a:lnTo>
                  <a:pt x="177290" y="48707"/>
                </a:lnTo>
                <a:close/>
              </a:path>
              <a:path w="821689" h="160020">
                <a:moveTo>
                  <a:pt x="224408" y="50804"/>
                </a:moveTo>
                <a:lnTo>
                  <a:pt x="211205" y="50804"/>
                </a:lnTo>
                <a:lnTo>
                  <a:pt x="212208" y="108756"/>
                </a:lnTo>
                <a:lnTo>
                  <a:pt x="219191" y="119895"/>
                </a:lnTo>
                <a:lnTo>
                  <a:pt x="232790" y="123608"/>
                </a:lnTo>
                <a:lnTo>
                  <a:pt x="237875" y="123608"/>
                </a:lnTo>
                <a:lnTo>
                  <a:pt x="242066" y="122752"/>
                </a:lnTo>
                <a:lnTo>
                  <a:pt x="245114" y="121039"/>
                </a:lnTo>
                <a:lnTo>
                  <a:pt x="245114" y="112526"/>
                </a:lnTo>
                <a:lnTo>
                  <a:pt x="232160" y="112526"/>
                </a:lnTo>
                <a:lnTo>
                  <a:pt x="229112" y="111346"/>
                </a:lnTo>
                <a:lnTo>
                  <a:pt x="227207" y="108978"/>
                </a:lnTo>
                <a:lnTo>
                  <a:pt x="225302" y="106631"/>
                </a:lnTo>
                <a:lnTo>
                  <a:pt x="224408" y="102677"/>
                </a:lnTo>
                <a:lnTo>
                  <a:pt x="224408" y="50804"/>
                </a:lnTo>
                <a:close/>
              </a:path>
              <a:path w="821689" h="160020">
                <a:moveTo>
                  <a:pt x="245114" y="109785"/>
                </a:moveTo>
                <a:lnTo>
                  <a:pt x="242696" y="111608"/>
                </a:lnTo>
                <a:lnTo>
                  <a:pt x="239911" y="112526"/>
                </a:lnTo>
                <a:lnTo>
                  <a:pt x="245114" y="112526"/>
                </a:lnTo>
                <a:lnTo>
                  <a:pt x="245114" y="109785"/>
                </a:lnTo>
                <a:close/>
              </a:path>
              <a:path w="821689" h="160020">
                <a:moveTo>
                  <a:pt x="245114" y="39550"/>
                </a:moveTo>
                <a:lnTo>
                  <a:pt x="197108" y="39550"/>
                </a:lnTo>
                <a:lnTo>
                  <a:pt x="197108" y="50804"/>
                </a:lnTo>
                <a:lnTo>
                  <a:pt x="245114" y="50804"/>
                </a:lnTo>
                <a:lnTo>
                  <a:pt x="245114" y="39550"/>
                </a:lnTo>
                <a:close/>
              </a:path>
              <a:path w="821689" h="160020">
                <a:moveTo>
                  <a:pt x="224408" y="15191"/>
                </a:moveTo>
                <a:lnTo>
                  <a:pt x="211205" y="19452"/>
                </a:lnTo>
                <a:lnTo>
                  <a:pt x="211205" y="39550"/>
                </a:lnTo>
                <a:lnTo>
                  <a:pt x="224408" y="39550"/>
                </a:lnTo>
                <a:lnTo>
                  <a:pt x="224408" y="15191"/>
                </a:lnTo>
                <a:close/>
              </a:path>
              <a:path w="821689" h="160020">
                <a:moveTo>
                  <a:pt x="265819" y="39550"/>
                </a:moveTo>
                <a:lnTo>
                  <a:pt x="251972" y="39550"/>
                </a:lnTo>
                <a:lnTo>
                  <a:pt x="276868" y="121846"/>
                </a:lnTo>
                <a:lnTo>
                  <a:pt x="290072" y="121846"/>
                </a:lnTo>
                <a:lnTo>
                  <a:pt x="294128" y="108834"/>
                </a:lnTo>
                <a:lnTo>
                  <a:pt x="283976" y="108834"/>
                </a:lnTo>
                <a:lnTo>
                  <a:pt x="283726" y="105762"/>
                </a:lnTo>
                <a:lnTo>
                  <a:pt x="283345" y="103308"/>
                </a:lnTo>
                <a:lnTo>
                  <a:pt x="282833" y="101428"/>
                </a:lnTo>
                <a:lnTo>
                  <a:pt x="265819" y="39550"/>
                </a:lnTo>
                <a:close/>
              </a:path>
              <a:path w="821689" h="160020">
                <a:moveTo>
                  <a:pt x="321344" y="55302"/>
                </a:moveTo>
                <a:lnTo>
                  <a:pt x="310396" y="55302"/>
                </a:lnTo>
                <a:lnTo>
                  <a:pt x="310646" y="58137"/>
                </a:lnTo>
                <a:lnTo>
                  <a:pt x="311158" y="60685"/>
                </a:lnTo>
                <a:lnTo>
                  <a:pt x="311789" y="62935"/>
                </a:lnTo>
                <a:lnTo>
                  <a:pt x="328684" y="121846"/>
                </a:lnTo>
                <a:lnTo>
                  <a:pt x="342400" y="121846"/>
                </a:lnTo>
                <a:lnTo>
                  <a:pt x="346252" y="108978"/>
                </a:lnTo>
                <a:lnTo>
                  <a:pt x="335279" y="108978"/>
                </a:lnTo>
                <a:lnTo>
                  <a:pt x="335030" y="106036"/>
                </a:lnTo>
                <a:lnTo>
                  <a:pt x="334649" y="103571"/>
                </a:lnTo>
                <a:lnTo>
                  <a:pt x="334136" y="101595"/>
                </a:lnTo>
                <a:lnTo>
                  <a:pt x="321344" y="55302"/>
                </a:lnTo>
                <a:close/>
              </a:path>
              <a:path w="821689" h="160020">
                <a:moveTo>
                  <a:pt x="367034" y="39550"/>
                </a:moveTo>
                <a:lnTo>
                  <a:pt x="353948" y="39550"/>
                </a:lnTo>
                <a:lnTo>
                  <a:pt x="337316" y="101595"/>
                </a:lnTo>
                <a:lnTo>
                  <a:pt x="336422" y="104427"/>
                </a:lnTo>
                <a:lnTo>
                  <a:pt x="336041" y="106893"/>
                </a:lnTo>
                <a:lnTo>
                  <a:pt x="335923" y="108978"/>
                </a:lnTo>
                <a:lnTo>
                  <a:pt x="346252" y="108978"/>
                </a:lnTo>
                <a:lnTo>
                  <a:pt x="367034" y="39550"/>
                </a:lnTo>
                <a:close/>
              </a:path>
              <a:path w="821689" h="160020">
                <a:moveTo>
                  <a:pt x="316991" y="39550"/>
                </a:moveTo>
                <a:lnTo>
                  <a:pt x="304931" y="39550"/>
                </a:lnTo>
                <a:lnTo>
                  <a:pt x="286012" y="101272"/>
                </a:lnTo>
                <a:lnTo>
                  <a:pt x="285250" y="103952"/>
                </a:lnTo>
                <a:lnTo>
                  <a:pt x="284738" y="106463"/>
                </a:lnTo>
                <a:lnTo>
                  <a:pt x="284606" y="108834"/>
                </a:lnTo>
                <a:lnTo>
                  <a:pt x="294128" y="108834"/>
                </a:lnTo>
                <a:lnTo>
                  <a:pt x="308491" y="62767"/>
                </a:lnTo>
                <a:lnTo>
                  <a:pt x="309371" y="59719"/>
                </a:lnTo>
                <a:lnTo>
                  <a:pt x="310015" y="57232"/>
                </a:lnTo>
                <a:lnTo>
                  <a:pt x="310133" y="55302"/>
                </a:lnTo>
                <a:lnTo>
                  <a:pt x="321344" y="55302"/>
                </a:lnTo>
                <a:lnTo>
                  <a:pt x="316991" y="39550"/>
                </a:lnTo>
                <a:close/>
              </a:path>
              <a:path w="821689" h="160020">
                <a:moveTo>
                  <a:pt x="406661" y="39017"/>
                </a:moveTo>
                <a:lnTo>
                  <a:pt x="377934" y="75366"/>
                </a:lnTo>
                <a:lnTo>
                  <a:pt x="377886" y="93447"/>
                </a:lnTo>
                <a:lnTo>
                  <a:pt x="382655" y="104771"/>
                </a:lnTo>
                <a:lnTo>
                  <a:pt x="391837" y="116170"/>
                </a:lnTo>
                <a:lnTo>
                  <a:pt x="403022" y="121875"/>
                </a:lnTo>
                <a:lnTo>
                  <a:pt x="416564" y="123776"/>
                </a:lnTo>
                <a:lnTo>
                  <a:pt x="427220" y="122617"/>
                </a:lnTo>
                <a:lnTo>
                  <a:pt x="438547" y="117807"/>
                </a:lnTo>
                <a:lnTo>
                  <a:pt x="444478" y="112678"/>
                </a:lnTo>
                <a:lnTo>
                  <a:pt x="409193" y="112678"/>
                </a:lnTo>
                <a:lnTo>
                  <a:pt x="402598" y="109868"/>
                </a:lnTo>
                <a:lnTo>
                  <a:pt x="397645" y="104238"/>
                </a:lnTo>
                <a:lnTo>
                  <a:pt x="392561" y="98618"/>
                </a:lnTo>
                <a:lnTo>
                  <a:pt x="390143" y="90927"/>
                </a:lnTo>
                <a:lnTo>
                  <a:pt x="390143" y="71042"/>
                </a:lnTo>
                <a:lnTo>
                  <a:pt x="392561" y="63114"/>
                </a:lnTo>
                <a:lnTo>
                  <a:pt x="402467" y="51587"/>
                </a:lnTo>
                <a:lnTo>
                  <a:pt x="409075" y="48707"/>
                </a:lnTo>
                <a:lnTo>
                  <a:pt x="446457" y="48707"/>
                </a:lnTo>
                <a:lnTo>
                  <a:pt x="445024" y="46691"/>
                </a:lnTo>
                <a:lnTo>
                  <a:pt x="436865" y="41743"/>
                </a:lnTo>
                <a:lnTo>
                  <a:pt x="424698" y="39111"/>
                </a:lnTo>
                <a:lnTo>
                  <a:pt x="406661" y="39017"/>
                </a:lnTo>
                <a:close/>
              </a:path>
              <a:path w="821689" h="160020">
                <a:moveTo>
                  <a:pt x="446457" y="48707"/>
                </a:moveTo>
                <a:lnTo>
                  <a:pt x="426089" y="48707"/>
                </a:lnTo>
                <a:lnTo>
                  <a:pt x="432697" y="51492"/>
                </a:lnTo>
                <a:lnTo>
                  <a:pt x="441841" y="62636"/>
                </a:lnTo>
                <a:lnTo>
                  <a:pt x="444127" y="70567"/>
                </a:lnTo>
                <a:lnTo>
                  <a:pt x="444127" y="91034"/>
                </a:lnTo>
                <a:lnTo>
                  <a:pt x="441841" y="98880"/>
                </a:lnTo>
                <a:lnTo>
                  <a:pt x="432697" y="109916"/>
                </a:lnTo>
                <a:lnTo>
                  <a:pt x="426089" y="112678"/>
                </a:lnTo>
                <a:lnTo>
                  <a:pt x="444478" y="112678"/>
                </a:lnTo>
                <a:lnTo>
                  <a:pt x="449401" y="108421"/>
                </a:lnTo>
                <a:lnTo>
                  <a:pt x="453874" y="99520"/>
                </a:lnTo>
                <a:lnTo>
                  <a:pt x="456331" y="86997"/>
                </a:lnTo>
                <a:lnTo>
                  <a:pt x="456638" y="69284"/>
                </a:lnTo>
                <a:lnTo>
                  <a:pt x="452666" y="57443"/>
                </a:lnTo>
                <a:lnTo>
                  <a:pt x="446457" y="48707"/>
                </a:lnTo>
                <a:close/>
              </a:path>
              <a:path w="821689" h="160020">
                <a:moveTo>
                  <a:pt x="491371" y="39550"/>
                </a:moveTo>
                <a:lnTo>
                  <a:pt x="478286" y="39550"/>
                </a:lnTo>
                <a:lnTo>
                  <a:pt x="478286" y="121846"/>
                </a:lnTo>
                <a:lnTo>
                  <a:pt x="491371" y="121846"/>
                </a:lnTo>
                <a:lnTo>
                  <a:pt x="491371" y="70734"/>
                </a:lnTo>
                <a:lnTo>
                  <a:pt x="493276" y="63495"/>
                </a:lnTo>
                <a:lnTo>
                  <a:pt x="498295" y="56506"/>
                </a:lnTo>
                <a:lnTo>
                  <a:pt x="491371" y="56506"/>
                </a:lnTo>
                <a:lnTo>
                  <a:pt x="491371" y="39550"/>
                </a:lnTo>
                <a:close/>
              </a:path>
              <a:path w="821689" h="160020">
                <a:moveTo>
                  <a:pt x="516767" y="38099"/>
                </a:moveTo>
                <a:lnTo>
                  <a:pt x="508516" y="38099"/>
                </a:lnTo>
                <a:lnTo>
                  <a:pt x="504194" y="39718"/>
                </a:lnTo>
                <a:lnTo>
                  <a:pt x="500384" y="42967"/>
                </a:lnTo>
                <a:lnTo>
                  <a:pt x="496442" y="46207"/>
                </a:lnTo>
                <a:lnTo>
                  <a:pt x="493657" y="50706"/>
                </a:lnTo>
                <a:lnTo>
                  <a:pt x="491752" y="56506"/>
                </a:lnTo>
                <a:lnTo>
                  <a:pt x="498295" y="56506"/>
                </a:lnTo>
                <a:lnTo>
                  <a:pt x="500896" y="52885"/>
                </a:lnTo>
                <a:lnTo>
                  <a:pt x="505586" y="50231"/>
                </a:lnTo>
                <a:lnTo>
                  <a:pt x="521207" y="50231"/>
                </a:lnTo>
                <a:lnTo>
                  <a:pt x="521207" y="39218"/>
                </a:lnTo>
                <a:lnTo>
                  <a:pt x="519302" y="38468"/>
                </a:lnTo>
                <a:lnTo>
                  <a:pt x="516767" y="38099"/>
                </a:lnTo>
                <a:close/>
              </a:path>
              <a:path w="821689" h="160020">
                <a:moveTo>
                  <a:pt x="521207" y="50231"/>
                </a:moveTo>
                <a:lnTo>
                  <a:pt x="515492" y="50231"/>
                </a:lnTo>
                <a:lnTo>
                  <a:pt x="518803" y="51124"/>
                </a:lnTo>
                <a:lnTo>
                  <a:pt x="521207" y="52885"/>
                </a:lnTo>
                <a:lnTo>
                  <a:pt x="521207" y="50231"/>
                </a:lnTo>
                <a:close/>
              </a:path>
              <a:path w="821689" h="160020">
                <a:moveTo>
                  <a:pt x="549283" y="0"/>
                </a:moveTo>
                <a:lnTo>
                  <a:pt x="536198" y="0"/>
                </a:lnTo>
                <a:lnTo>
                  <a:pt x="536198" y="121846"/>
                </a:lnTo>
                <a:lnTo>
                  <a:pt x="549283" y="121846"/>
                </a:lnTo>
                <a:lnTo>
                  <a:pt x="549283" y="82295"/>
                </a:lnTo>
                <a:lnTo>
                  <a:pt x="566324" y="82295"/>
                </a:lnTo>
                <a:lnTo>
                  <a:pt x="563380" y="79247"/>
                </a:lnTo>
                <a:lnTo>
                  <a:pt x="565302" y="77245"/>
                </a:lnTo>
                <a:lnTo>
                  <a:pt x="549283" y="77245"/>
                </a:lnTo>
                <a:lnTo>
                  <a:pt x="549283" y="0"/>
                </a:lnTo>
                <a:close/>
              </a:path>
              <a:path w="821689" h="160020">
                <a:moveTo>
                  <a:pt x="566324" y="82295"/>
                </a:moveTo>
                <a:lnTo>
                  <a:pt x="549664" y="82295"/>
                </a:lnTo>
                <a:lnTo>
                  <a:pt x="585977" y="121846"/>
                </a:lnTo>
                <a:lnTo>
                  <a:pt x="604528" y="121846"/>
                </a:lnTo>
                <a:lnTo>
                  <a:pt x="566324" y="82295"/>
                </a:lnTo>
                <a:close/>
              </a:path>
              <a:path w="821689" h="160020">
                <a:moveTo>
                  <a:pt x="601480" y="39550"/>
                </a:moveTo>
                <a:lnTo>
                  <a:pt x="584204" y="39550"/>
                </a:lnTo>
                <a:lnTo>
                  <a:pt x="549664" y="77245"/>
                </a:lnTo>
                <a:lnTo>
                  <a:pt x="565302" y="77245"/>
                </a:lnTo>
                <a:lnTo>
                  <a:pt x="601480" y="39550"/>
                </a:lnTo>
                <a:close/>
              </a:path>
              <a:path w="821689" h="160020">
                <a:moveTo>
                  <a:pt x="627638" y="1523"/>
                </a:moveTo>
                <a:lnTo>
                  <a:pt x="622816" y="1523"/>
                </a:lnTo>
                <a:lnTo>
                  <a:pt x="620780" y="2356"/>
                </a:lnTo>
                <a:lnTo>
                  <a:pt x="619124" y="3974"/>
                </a:lnTo>
                <a:lnTo>
                  <a:pt x="617482" y="5617"/>
                </a:lnTo>
                <a:lnTo>
                  <a:pt x="616720" y="7677"/>
                </a:lnTo>
                <a:lnTo>
                  <a:pt x="616720" y="12594"/>
                </a:lnTo>
                <a:lnTo>
                  <a:pt x="617482" y="14630"/>
                </a:lnTo>
                <a:lnTo>
                  <a:pt x="619124" y="16251"/>
                </a:lnTo>
                <a:lnTo>
                  <a:pt x="620780" y="17846"/>
                </a:lnTo>
                <a:lnTo>
                  <a:pt x="622816" y="18644"/>
                </a:lnTo>
                <a:lnTo>
                  <a:pt x="627638" y="18644"/>
                </a:lnTo>
                <a:lnTo>
                  <a:pt x="629674" y="17821"/>
                </a:lnTo>
                <a:lnTo>
                  <a:pt x="632972" y="14490"/>
                </a:lnTo>
                <a:lnTo>
                  <a:pt x="633865" y="12487"/>
                </a:lnTo>
                <a:lnTo>
                  <a:pt x="633865" y="7677"/>
                </a:lnTo>
                <a:lnTo>
                  <a:pt x="632972" y="5617"/>
                </a:lnTo>
                <a:lnTo>
                  <a:pt x="629674" y="2356"/>
                </a:lnTo>
                <a:lnTo>
                  <a:pt x="627638" y="1523"/>
                </a:lnTo>
                <a:close/>
              </a:path>
              <a:path w="821689" h="160020">
                <a:moveTo>
                  <a:pt x="631579" y="39550"/>
                </a:moveTo>
                <a:lnTo>
                  <a:pt x="618494" y="39550"/>
                </a:lnTo>
                <a:lnTo>
                  <a:pt x="618494" y="121846"/>
                </a:lnTo>
                <a:lnTo>
                  <a:pt x="631579" y="121846"/>
                </a:lnTo>
                <a:lnTo>
                  <a:pt x="631579" y="39550"/>
                </a:lnTo>
                <a:close/>
              </a:path>
              <a:path w="821689" h="160020">
                <a:moveTo>
                  <a:pt x="671203" y="39550"/>
                </a:moveTo>
                <a:lnTo>
                  <a:pt x="658118" y="39550"/>
                </a:lnTo>
                <a:lnTo>
                  <a:pt x="658118" y="121846"/>
                </a:lnTo>
                <a:lnTo>
                  <a:pt x="671203" y="121846"/>
                </a:lnTo>
                <a:lnTo>
                  <a:pt x="671203" y="67351"/>
                </a:lnTo>
                <a:lnTo>
                  <a:pt x="673358" y="61100"/>
                </a:lnTo>
                <a:lnTo>
                  <a:pt x="680228" y="53208"/>
                </a:lnTo>
                <a:lnTo>
                  <a:pt x="671203" y="53208"/>
                </a:lnTo>
                <a:lnTo>
                  <a:pt x="671203" y="39550"/>
                </a:lnTo>
                <a:close/>
              </a:path>
              <a:path w="821689" h="160020">
                <a:moveTo>
                  <a:pt x="720045" y="48707"/>
                </a:moveTo>
                <a:lnTo>
                  <a:pt x="687455" y="48707"/>
                </a:lnTo>
                <a:lnTo>
                  <a:pt x="701511" y="49946"/>
                </a:lnTo>
                <a:lnTo>
                  <a:pt x="710309" y="58416"/>
                </a:lnTo>
                <a:lnTo>
                  <a:pt x="713231" y="74901"/>
                </a:lnTo>
                <a:lnTo>
                  <a:pt x="713231" y="121846"/>
                </a:lnTo>
                <a:lnTo>
                  <a:pt x="726448" y="121846"/>
                </a:lnTo>
                <a:lnTo>
                  <a:pt x="726366" y="68162"/>
                </a:lnTo>
                <a:lnTo>
                  <a:pt x="723969" y="55396"/>
                </a:lnTo>
                <a:lnTo>
                  <a:pt x="720045" y="48707"/>
                </a:lnTo>
                <a:close/>
              </a:path>
              <a:path w="821689" h="160020">
                <a:moveTo>
                  <a:pt x="692319" y="38162"/>
                </a:moveTo>
                <a:lnTo>
                  <a:pt x="680561" y="43104"/>
                </a:lnTo>
                <a:lnTo>
                  <a:pt x="671584" y="53208"/>
                </a:lnTo>
                <a:lnTo>
                  <a:pt x="680228" y="53208"/>
                </a:lnTo>
                <a:lnTo>
                  <a:pt x="681989" y="51185"/>
                </a:lnTo>
                <a:lnTo>
                  <a:pt x="687455" y="48707"/>
                </a:lnTo>
                <a:lnTo>
                  <a:pt x="720045" y="48707"/>
                </a:lnTo>
                <a:lnTo>
                  <a:pt x="717618" y="44569"/>
                </a:lnTo>
                <a:lnTo>
                  <a:pt x="708298" y="39450"/>
                </a:lnTo>
                <a:lnTo>
                  <a:pt x="692319" y="38162"/>
                </a:lnTo>
                <a:close/>
              </a:path>
              <a:path w="821689" h="160020">
                <a:moveTo>
                  <a:pt x="751213" y="141613"/>
                </a:moveTo>
                <a:lnTo>
                  <a:pt x="753545" y="155887"/>
                </a:lnTo>
                <a:lnTo>
                  <a:pt x="761918" y="158388"/>
                </a:lnTo>
                <a:lnTo>
                  <a:pt x="774216" y="159490"/>
                </a:lnTo>
                <a:lnTo>
                  <a:pt x="792875" y="158927"/>
                </a:lnTo>
                <a:lnTo>
                  <a:pt x="805318" y="153573"/>
                </a:lnTo>
                <a:lnTo>
                  <a:pt x="809532" y="149277"/>
                </a:lnTo>
                <a:lnTo>
                  <a:pt x="775679" y="149277"/>
                </a:lnTo>
                <a:lnTo>
                  <a:pt x="763690" y="147073"/>
                </a:lnTo>
                <a:lnTo>
                  <a:pt x="751213" y="141613"/>
                </a:lnTo>
                <a:close/>
              </a:path>
              <a:path w="821689" h="160020">
                <a:moveTo>
                  <a:pt x="821317" y="108011"/>
                </a:moveTo>
                <a:lnTo>
                  <a:pt x="808100" y="108011"/>
                </a:lnTo>
                <a:lnTo>
                  <a:pt x="807230" y="126977"/>
                </a:lnTo>
                <a:lnTo>
                  <a:pt x="801882" y="139391"/>
                </a:lnTo>
                <a:lnTo>
                  <a:pt x="791449" y="146825"/>
                </a:lnTo>
                <a:lnTo>
                  <a:pt x="775679" y="149277"/>
                </a:lnTo>
                <a:lnTo>
                  <a:pt x="809532" y="149277"/>
                </a:lnTo>
                <a:lnTo>
                  <a:pt x="814206" y="144509"/>
                </a:lnTo>
                <a:lnTo>
                  <a:pt x="819539" y="131735"/>
                </a:lnTo>
                <a:lnTo>
                  <a:pt x="821317" y="115250"/>
                </a:lnTo>
                <a:lnTo>
                  <a:pt x="821317" y="108011"/>
                </a:lnTo>
                <a:close/>
              </a:path>
              <a:path w="821689" h="160020">
                <a:moveTo>
                  <a:pt x="773893" y="38667"/>
                </a:moveTo>
                <a:lnTo>
                  <a:pt x="746591" y="76737"/>
                </a:lnTo>
                <a:lnTo>
                  <a:pt x="746539" y="94664"/>
                </a:lnTo>
                <a:lnTo>
                  <a:pt x="751076" y="105953"/>
                </a:lnTo>
                <a:lnTo>
                  <a:pt x="760220" y="117793"/>
                </a:lnTo>
                <a:lnTo>
                  <a:pt x="770893" y="122103"/>
                </a:lnTo>
                <a:lnTo>
                  <a:pt x="787151" y="123055"/>
                </a:lnTo>
                <a:lnTo>
                  <a:pt x="798911" y="117967"/>
                </a:lnTo>
                <a:lnTo>
                  <a:pt x="803590" y="112678"/>
                </a:lnTo>
                <a:lnTo>
                  <a:pt x="775847" y="112678"/>
                </a:lnTo>
                <a:lnTo>
                  <a:pt x="770000" y="109929"/>
                </a:lnTo>
                <a:lnTo>
                  <a:pt x="761119" y="98950"/>
                </a:lnTo>
                <a:lnTo>
                  <a:pt x="758951" y="91616"/>
                </a:lnTo>
                <a:lnTo>
                  <a:pt x="758953" y="81966"/>
                </a:lnTo>
                <a:lnTo>
                  <a:pt x="760720" y="68055"/>
                </a:lnTo>
                <a:lnTo>
                  <a:pt x="765809" y="57588"/>
                </a:lnTo>
                <a:lnTo>
                  <a:pt x="770381" y="51660"/>
                </a:lnTo>
                <a:lnTo>
                  <a:pt x="776858" y="48707"/>
                </a:lnTo>
                <a:lnTo>
                  <a:pt x="806016" y="48707"/>
                </a:lnTo>
                <a:lnTo>
                  <a:pt x="801672" y="44018"/>
                </a:lnTo>
                <a:lnTo>
                  <a:pt x="790954" y="39505"/>
                </a:lnTo>
                <a:lnTo>
                  <a:pt x="773893" y="38667"/>
                </a:lnTo>
                <a:close/>
              </a:path>
              <a:path w="821689" h="160020">
                <a:moveTo>
                  <a:pt x="806016" y="48707"/>
                </a:moveTo>
                <a:lnTo>
                  <a:pt x="791599" y="48707"/>
                </a:lnTo>
                <a:lnTo>
                  <a:pt x="797051" y="51041"/>
                </a:lnTo>
                <a:lnTo>
                  <a:pt x="805946" y="60362"/>
                </a:lnTo>
                <a:lnTo>
                  <a:pt x="808100" y="65970"/>
                </a:lnTo>
                <a:lnTo>
                  <a:pt x="808100" y="92832"/>
                </a:lnTo>
                <a:lnTo>
                  <a:pt x="805814" y="99559"/>
                </a:lnTo>
                <a:lnTo>
                  <a:pt x="801124" y="104796"/>
                </a:lnTo>
                <a:lnTo>
                  <a:pt x="796552" y="110060"/>
                </a:lnTo>
                <a:lnTo>
                  <a:pt x="790456" y="112678"/>
                </a:lnTo>
                <a:lnTo>
                  <a:pt x="803590" y="112678"/>
                </a:lnTo>
                <a:lnTo>
                  <a:pt x="807719" y="108011"/>
                </a:lnTo>
                <a:lnTo>
                  <a:pt x="821317" y="108011"/>
                </a:lnTo>
                <a:lnTo>
                  <a:pt x="821317" y="50956"/>
                </a:lnTo>
                <a:lnTo>
                  <a:pt x="808100" y="50956"/>
                </a:lnTo>
                <a:lnTo>
                  <a:pt x="806016" y="48707"/>
                </a:lnTo>
                <a:close/>
              </a:path>
              <a:path w="821689" h="160020">
                <a:moveTo>
                  <a:pt x="821317" y="39550"/>
                </a:moveTo>
                <a:lnTo>
                  <a:pt x="808100" y="39550"/>
                </a:lnTo>
                <a:lnTo>
                  <a:pt x="808100" y="50956"/>
                </a:lnTo>
                <a:lnTo>
                  <a:pt x="821317" y="50956"/>
                </a:lnTo>
                <a:lnTo>
                  <a:pt x="821317" y="395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4" name="object 76">
            <a:extLst>
              <a:ext uri="{FF2B5EF4-FFF2-40B4-BE49-F238E27FC236}">
                <a16:creationId xmlns:a16="http://schemas.microsoft.com/office/drawing/2014/main" id="{054BE925-FC81-4079-9411-0DCF8E78ED67}"/>
              </a:ext>
            </a:extLst>
          </p:cNvPr>
          <p:cNvSpPr>
            <a:spLocks/>
          </p:cNvSpPr>
          <p:nvPr/>
        </p:nvSpPr>
        <p:spPr bwMode="auto">
          <a:xfrm>
            <a:off x="1427163" y="4124325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5" name="object 77">
            <a:extLst>
              <a:ext uri="{FF2B5EF4-FFF2-40B4-BE49-F238E27FC236}">
                <a16:creationId xmlns:a16="http://schemas.microsoft.com/office/drawing/2014/main" id="{45809EA8-CF64-4B47-8F72-C3EAF14104DB}"/>
              </a:ext>
            </a:extLst>
          </p:cNvPr>
          <p:cNvSpPr>
            <a:spLocks/>
          </p:cNvSpPr>
          <p:nvPr/>
        </p:nvSpPr>
        <p:spPr bwMode="auto">
          <a:xfrm>
            <a:off x="2116138" y="4259263"/>
            <a:ext cx="258762" cy="136525"/>
          </a:xfrm>
          <a:custGeom>
            <a:avLst/>
            <a:gdLst>
              <a:gd name="T0" fmla="*/ 11080 w 259080"/>
              <a:gd name="T1" fmla="*/ 20436 h 136525"/>
              <a:gd name="T2" fmla="*/ 2986 w 259080"/>
              <a:gd name="T3" fmla="*/ 83710 h 136525"/>
              <a:gd name="T4" fmla="*/ 53265 w 259080"/>
              <a:gd name="T5" fmla="*/ 119121 h 136525"/>
              <a:gd name="T6" fmla="*/ 74043 w 259080"/>
              <a:gd name="T7" fmla="*/ 115559 h 136525"/>
              <a:gd name="T8" fmla="*/ 88864 w 259080"/>
              <a:gd name="T9" fmla="*/ 106172 h 136525"/>
              <a:gd name="T10" fmla="*/ 33545 w 259080"/>
              <a:gd name="T11" fmla="*/ 101605 h 136525"/>
              <a:gd name="T12" fmla="*/ 17758 w 259080"/>
              <a:gd name="T13" fmla="*/ 82973 h 136525"/>
              <a:gd name="T14" fmla="*/ 13519 w 259080"/>
              <a:gd name="T15" fmla="*/ 55159 h 136525"/>
              <a:gd name="T16" fmla="*/ 20792 w 259080"/>
              <a:gd name="T17" fmla="*/ 32063 h 136525"/>
              <a:gd name="T18" fmla="*/ 41041 w 259080"/>
              <a:gd name="T19" fmla="*/ 14207 h 136525"/>
              <a:gd name="T20" fmla="*/ 89302 w 259080"/>
              <a:gd name="T21" fmla="*/ 12191 h 136525"/>
              <a:gd name="T22" fmla="*/ 74931 w 259080"/>
              <a:gd name="T23" fmla="*/ 3932 h 136525"/>
              <a:gd name="T24" fmla="*/ 44485 w 259080"/>
              <a:gd name="T25" fmla="*/ 817 h 136525"/>
              <a:gd name="T26" fmla="*/ 54277 w 259080"/>
              <a:gd name="T27" fmla="*/ 12191 h 136525"/>
              <a:gd name="T28" fmla="*/ 66478 w 259080"/>
              <a:gd name="T29" fmla="*/ 13998 h 136525"/>
              <a:gd name="T30" fmla="*/ 88048 w 259080"/>
              <a:gd name="T31" fmla="*/ 31578 h 136525"/>
              <a:gd name="T32" fmla="*/ 92954 w 259080"/>
              <a:gd name="T33" fmla="*/ 54834 h 136525"/>
              <a:gd name="T34" fmla="*/ 61860 w 259080"/>
              <a:gd name="T35" fmla="*/ 105469 h 136525"/>
              <a:gd name="T36" fmla="*/ 88864 w 259080"/>
              <a:gd name="T37" fmla="*/ 106172 h 136525"/>
              <a:gd name="T38" fmla="*/ 107873 w 259080"/>
              <a:gd name="T39" fmla="*/ 49975 h 136525"/>
              <a:gd name="T40" fmla="*/ 100454 w 259080"/>
              <a:gd name="T41" fmla="*/ 25546 h 136525"/>
              <a:gd name="T42" fmla="*/ 89302 w 259080"/>
              <a:gd name="T43" fmla="*/ 12191 h 136525"/>
              <a:gd name="T44" fmla="*/ 168065 w 259080"/>
              <a:gd name="T45" fmla="*/ 1904 h 136525"/>
              <a:gd name="T46" fmla="*/ 125274 w 259080"/>
              <a:gd name="T47" fmla="*/ 136266 h 136525"/>
              <a:gd name="T48" fmla="*/ 188901 w 259080"/>
              <a:gd name="T49" fmla="*/ 96642 h 136525"/>
              <a:gd name="T50" fmla="*/ 190425 w 259080"/>
              <a:gd name="T51" fmla="*/ 113537 h 136525"/>
              <a:gd name="T52" fmla="*/ 205665 w 259080"/>
              <a:gd name="T53" fmla="*/ 117978 h 136525"/>
              <a:gd name="T54" fmla="*/ 210999 w 259080"/>
              <a:gd name="T55" fmla="*/ 118609 h 136525"/>
              <a:gd name="T56" fmla="*/ 215952 w 259080"/>
              <a:gd name="T57" fmla="*/ 119121 h 136525"/>
              <a:gd name="T58" fmla="*/ 252689 w 259080"/>
              <a:gd name="T59" fmla="*/ 106929 h 136525"/>
              <a:gd name="T60" fmla="*/ 214809 w 259080"/>
              <a:gd name="T61" fmla="*/ 106679 h 136525"/>
              <a:gd name="T62" fmla="*/ 209094 w 259080"/>
              <a:gd name="T63" fmla="*/ 105786 h 136525"/>
              <a:gd name="T64" fmla="*/ 200712 w 259080"/>
              <a:gd name="T65" fmla="*/ 103250 h 136525"/>
              <a:gd name="T66" fmla="*/ 192961 w 259080"/>
              <a:gd name="T67" fmla="*/ 99690 h 136525"/>
              <a:gd name="T68" fmla="*/ 188901 w 259080"/>
              <a:gd name="T69" fmla="*/ 96642 h 136525"/>
              <a:gd name="T70" fmla="*/ 224072 w 259080"/>
              <a:gd name="T71" fmla="*/ 0 h 136525"/>
              <a:gd name="T72" fmla="*/ 192580 w 259080"/>
              <a:gd name="T73" fmla="*/ 17013 h 136525"/>
              <a:gd name="T74" fmla="*/ 189020 w 259080"/>
              <a:gd name="T75" fmla="*/ 25526 h 136525"/>
              <a:gd name="T76" fmla="*/ 189782 w 259080"/>
              <a:gd name="T77" fmla="*/ 38730 h 136525"/>
              <a:gd name="T78" fmla="*/ 192711 w 259080"/>
              <a:gd name="T79" fmla="*/ 45207 h 136525"/>
              <a:gd name="T80" fmla="*/ 197402 w 259080"/>
              <a:gd name="T81" fmla="*/ 50541 h 136525"/>
              <a:gd name="T82" fmla="*/ 202998 w 259080"/>
              <a:gd name="T83" fmla="*/ 55363 h 136525"/>
              <a:gd name="T84" fmla="*/ 209975 w 259080"/>
              <a:gd name="T85" fmla="*/ 59554 h 136525"/>
              <a:gd name="T86" fmla="*/ 221536 w 259080"/>
              <a:gd name="T87" fmla="*/ 65531 h 136525"/>
              <a:gd name="T88" fmla="*/ 244646 w 259080"/>
              <a:gd name="T89" fmla="*/ 85974 h 136525"/>
              <a:gd name="T90" fmla="*/ 242622 w 259080"/>
              <a:gd name="T91" fmla="*/ 99309 h 136525"/>
              <a:gd name="T92" fmla="*/ 234359 w 259080"/>
              <a:gd name="T93" fmla="*/ 105405 h 136525"/>
              <a:gd name="T94" fmla="*/ 252689 w 259080"/>
              <a:gd name="T95" fmla="*/ 106929 h 136525"/>
              <a:gd name="T96" fmla="*/ 255445 w 259080"/>
              <a:gd name="T97" fmla="*/ 102488 h 136525"/>
              <a:gd name="T98" fmla="*/ 258743 w 259080"/>
              <a:gd name="T99" fmla="*/ 93725 h 136525"/>
              <a:gd name="T100" fmla="*/ 257981 w 259080"/>
              <a:gd name="T101" fmla="*/ 80009 h 136525"/>
              <a:gd name="T102" fmla="*/ 254683 w 259080"/>
              <a:gd name="T103" fmla="*/ 73270 h 136525"/>
              <a:gd name="T104" fmla="*/ 217595 w 259080"/>
              <a:gd name="T105" fmla="*/ 48255 h 136525"/>
              <a:gd name="T106" fmla="*/ 203760 w 259080"/>
              <a:gd name="T107" fmla="*/ 35051 h 136525"/>
              <a:gd name="T108" fmla="*/ 203248 w 259080"/>
              <a:gd name="T109" fmla="*/ 26407 h 136525"/>
              <a:gd name="T110" fmla="*/ 205403 w 259080"/>
              <a:gd name="T111" fmla="*/ 21454 h 136525"/>
              <a:gd name="T112" fmla="*/ 224834 w 259080"/>
              <a:gd name="T113" fmla="*/ 12191 h 136525"/>
              <a:gd name="T114" fmla="*/ 253921 w 259080"/>
              <a:gd name="T115" fmla="*/ 4059 h 136525"/>
              <a:gd name="T116" fmla="*/ 240455 w 259080"/>
              <a:gd name="T117" fmla="*/ 0 h 136525"/>
              <a:gd name="T118" fmla="*/ 224834 w 259080"/>
              <a:gd name="T119" fmla="*/ 12191 h 136525"/>
              <a:gd name="T120" fmla="*/ 243139 w 259080"/>
              <a:gd name="T121" fmla="*/ 14213 h 136525"/>
              <a:gd name="T122" fmla="*/ 253921 w 259080"/>
              <a:gd name="T123" fmla="*/ 12191 h 136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9080" h="136525">
                <a:moveTo>
                  <a:pt x="44485" y="817"/>
                </a:moveTo>
                <a:lnTo>
                  <a:pt x="11080" y="20436"/>
                </a:lnTo>
                <a:lnTo>
                  <a:pt x="0" y="71629"/>
                </a:lnTo>
                <a:lnTo>
                  <a:pt x="2986" y="83710"/>
                </a:lnTo>
                <a:lnTo>
                  <a:pt x="27482" y="113302"/>
                </a:lnTo>
                <a:lnTo>
                  <a:pt x="53265" y="119121"/>
                </a:lnTo>
                <a:lnTo>
                  <a:pt x="61814" y="118599"/>
                </a:lnTo>
                <a:lnTo>
                  <a:pt x="74043" y="115559"/>
                </a:lnTo>
                <a:lnTo>
                  <a:pt x="85166" y="109527"/>
                </a:lnTo>
                <a:lnTo>
                  <a:pt x="88864" y="106172"/>
                </a:lnTo>
                <a:lnTo>
                  <a:pt x="45170" y="106172"/>
                </a:lnTo>
                <a:lnTo>
                  <a:pt x="33545" y="101605"/>
                </a:lnTo>
                <a:lnTo>
                  <a:pt x="23208" y="92475"/>
                </a:lnTo>
                <a:lnTo>
                  <a:pt x="17758" y="82973"/>
                </a:lnTo>
                <a:lnTo>
                  <a:pt x="14518" y="70816"/>
                </a:lnTo>
                <a:lnTo>
                  <a:pt x="13519" y="55159"/>
                </a:lnTo>
                <a:lnTo>
                  <a:pt x="15598" y="43418"/>
                </a:lnTo>
                <a:lnTo>
                  <a:pt x="20792" y="32063"/>
                </a:lnTo>
                <a:lnTo>
                  <a:pt x="29904" y="20288"/>
                </a:lnTo>
                <a:lnTo>
                  <a:pt x="41041" y="14207"/>
                </a:lnTo>
                <a:lnTo>
                  <a:pt x="54277" y="12191"/>
                </a:lnTo>
                <a:lnTo>
                  <a:pt x="89302" y="12191"/>
                </a:lnTo>
                <a:lnTo>
                  <a:pt x="85043" y="8618"/>
                </a:lnTo>
                <a:lnTo>
                  <a:pt x="74931" y="3932"/>
                </a:lnTo>
                <a:lnTo>
                  <a:pt x="61724" y="1308"/>
                </a:lnTo>
                <a:lnTo>
                  <a:pt x="44485" y="817"/>
                </a:lnTo>
                <a:close/>
              </a:path>
              <a:path w="259080" h="136525">
                <a:moveTo>
                  <a:pt x="89302" y="12191"/>
                </a:moveTo>
                <a:lnTo>
                  <a:pt x="54277" y="12191"/>
                </a:lnTo>
                <a:lnTo>
                  <a:pt x="55078" y="12197"/>
                </a:lnTo>
                <a:lnTo>
                  <a:pt x="66478" y="13998"/>
                </a:lnTo>
                <a:lnTo>
                  <a:pt x="77162" y="19986"/>
                </a:lnTo>
                <a:lnTo>
                  <a:pt x="88048" y="31578"/>
                </a:lnTo>
                <a:lnTo>
                  <a:pt x="91296" y="41260"/>
                </a:lnTo>
                <a:lnTo>
                  <a:pt x="92954" y="54834"/>
                </a:lnTo>
                <a:lnTo>
                  <a:pt x="92905" y="73638"/>
                </a:lnTo>
                <a:lnTo>
                  <a:pt x="61860" y="105469"/>
                </a:lnTo>
                <a:lnTo>
                  <a:pt x="45170" y="106172"/>
                </a:lnTo>
                <a:lnTo>
                  <a:pt x="88864" y="106172"/>
                </a:lnTo>
                <a:lnTo>
                  <a:pt x="107282" y="66790"/>
                </a:lnTo>
                <a:lnTo>
                  <a:pt x="107873" y="49975"/>
                </a:lnTo>
                <a:lnTo>
                  <a:pt x="105377" y="37072"/>
                </a:lnTo>
                <a:lnTo>
                  <a:pt x="100454" y="25546"/>
                </a:lnTo>
                <a:lnTo>
                  <a:pt x="92998" y="15293"/>
                </a:lnTo>
                <a:lnTo>
                  <a:pt x="89302" y="12191"/>
                </a:lnTo>
                <a:close/>
              </a:path>
              <a:path w="259080" h="136525">
                <a:moveTo>
                  <a:pt x="180519" y="1904"/>
                </a:moveTo>
                <a:lnTo>
                  <a:pt x="168065" y="1904"/>
                </a:lnTo>
                <a:lnTo>
                  <a:pt x="112951" y="136266"/>
                </a:lnTo>
                <a:lnTo>
                  <a:pt x="125274" y="136266"/>
                </a:lnTo>
                <a:lnTo>
                  <a:pt x="180519" y="1904"/>
                </a:lnTo>
                <a:close/>
              </a:path>
              <a:path w="259080" h="136525">
                <a:moveTo>
                  <a:pt x="188901" y="96642"/>
                </a:moveTo>
                <a:lnTo>
                  <a:pt x="188901" y="112513"/>
                </a:lnTo>
                <a:lnTo>
                  <a:pt x="190425" y="113537"/>
                </a:lnTo>
                <a:lnTo>
                  <a:pt x="202867" y="117347"/>
                </a:lnTo>
                <a:lnTo>
                  <a:pt x="205665" y="117978"/>
                </a:lnTo>
                <a:lnTo>
                  <a:pt x="208332" y="118359"/>
                </a:lnTo>
                <a:lnTo>
                  <a:pt x="210999" y="118609"/>
                </a:lnTo>
                <a:lnTo>
                  <a:pt x="213666" y="118990"/>
                </a:lnTo>
                <a:lnTo>
                  <a:pt x="215952" y="119121"/>
                </a:lnTo>
                <a:lnTo>
                  <a:pt x="223191" y="119121"/>
                </a:lnTo>
                <a:lnTo>
                  <a:pt x="252689" y="106929"/>
                </a:lnTo>
                <a:lnTo>
                  <a:pt x="217476" y="106929"/>
                </a:lnTo>
                <a:lnTo>
                  <a:pt x="214809" y="106679"/>
                </a:lnTo>
                <a:lnTo>
                  <a:pt x="212011" y="106167"/>
                </a:lnTo>
                <a:lnTo>
                  <a:pt x="209094" y="105786"/>
                </a:lnTo>
                <a:lnTo>
                  <a:pt x="206296" y="105024"/>
                </a:lnTo>
                <a:lnTo>
                  <a:pt x="200712" y="103250"/>
                </a:lnTo>
                <a:lnTo>
                  <a:pt x="198045" y="102226"/>
                </a:lnTo>
                <a:lnTo>
                  <a:pt x="192961" y="99690"/>
                </a:lnTo>
                <a:lnTo>
                  <a:pt x="190806" y="98166"/>
                </a:lnTo>
                <a:lnTo>
                  <a:pt x="188901" y="96642"/>
                </a:lnTo>
                <a:close/>
              </a:path>
              <a:path w="259080" h="136525">
                <a:moveTo>
                  <a:pt x="240455" y="0"/>
                </a:moveTo>
                <a:lnTo>
                  <a:pt x="224072" y="0"/>
                </a:lnTo>
                <a:lnTo>
                  <a:pt x="219250" y="630"/>
                </a:lnTo>
                <a:lnTo>
                  <a:pt x="192580" y="17013"/>
                </a:lnTo>
                <a:lnTo>
                  <a:pt x="190163" y="20954"/>
                </a:lnTo>
                <a:lnTo>
                  <a:pt x="189020" y="25526"/>
                </a:lnTo>
                <a:lnTo>
                  <a:pt x="189020" y="35051"/>
                </a:lnTo>
                <a:lnTo>
                  <a:pt x="189782" y="38730"/>
                </a:lnTo>
                <a:lnTo>
                  <a:pt x="191306" y="42028"/>
                </a:lnTo>
                <a:lnTo>
                  <a:pt x="192711" y="45207"/>
                </a:lnTo>
                <a:lnTo>
                  <a:pt x="194735" y="48005"/>
                </a:lnTo>
                <a:lnTo>
                  <a:pt x="197402" y="50541"/>
                </a:lnTo>
                <a:lnTo>
                  <a:pt x="199950" y="53077"/>
                </a:lnTo>
                <a:lnTo>
                  <a:pt x="202998" y="55363"/>
                </a:lnTo>
                <a:lnTo>
                  <a:pt x="206427" y="57399"/>
                </a:lnTo>
                <a:lnTo>
                  <a:pt x="209975" y="59554"/>
                </a:lnTo>
                <a:lnTo>
                  <a:pt x="213666" y="61590"/>
                </a:lnTo>
                <a:lnTo>
                  <a:pt x="221536" y="65531"/>
                </a:lnTo>
                <a:lnTo>
                  <a:pt x="225096" y="67436"/>
                </a:lnTo>
                <a:lnTo>
                  <a:pt x="244646" y="85974"/>
                </a:lnTo>
                <a:lnTo>
                  <a:pt x="244646" y="94868"/>
                </a:lnTo>
                <a:lnTo>
                  <a:pt x="242622" y="99309"/>
                </a:lnTo>
                <a:lnTo>
                  <a:pt x="238431" y="102357"/>
                </a:lnTo>
                <a:lnTo>
                  <a:pt x="234359" y="105405"/>
                </a:lnTo>
                <a:lnTo>
                  <a:pt x="228144" y="106929"/>
                </a:lnTo>
                <a:lnTo>
                  <a:pt x="252689" y="106929"/>
                </a:lnTo>
                <a:lnTo>
                  <a:pt x="253159" y="106417"/>
                </a:lnTo>
                <a:lnTo>
                  <a:pt x="255445" y="102488"/>
                </a:lnTo>
                <a:lnTo>
                  <a:pt x="257600" y="98547"/>
                </a:lnTo>
                <a:lnTo>
                  <a:pt x="258743" y="93725"/>
                </a:lnTo>
                <a:lnTo>
                  <a:pt x="258743" y="83819"/>
                </a:lnTo>
                <a:lnTo>
                  <a:pt x="257981" y="80009"/>
                </a:lnTo>
                <a:lnTo>
                  <a:pt x="256338" y="76699"/>
                </a:lnTo>
                <a:lnTo>
                  <a:pt x="254683" y="73270"/>
                </a:lnTo>
                <a:lnTo>
                  <a:pt x="220643" y="49910"/>
                </a:lnTo>
                <a:lnTo>
                  <a:pt x="217595" y="48255"/>
                </a:lnTo>
                <a:lnTo>
                  <a:pt x="204903" y="37206"/>
                </a:lnTo>
                <a:lnTo>
                  <a:pt x="203760" y="35051"/>
                </a:lnTo>
                <a:lnTo>
                  <a:pt x="203248" y="32503"/>
                </a:lnTo>
                <a:lnTo>
                  <a:pt x="203248" y="26407"/>
                </a:lnTo>
                <a:lnTo>
                  <a:pt x="203879" y="23740"/>
                </a:lnTo>
                <a:lnTo>
                  <a:pt x="205403" y="21454"/>
                </a:lnTo>
                <a:lnTo>
                  <a:pt x="206808" y="19299"/>
                </a:lnTo>
                <a:lnTo>
                  <a:pt x="224834" y="12191"/>
                </a:lnTo>
                <a:lnTo>
                  <a:pt x="253921" y="12191"/>
                </a:lnTo>
                <a:lnTo>
                  <a:pt x="253921" y="4059"/>
                </a:lnTo>
                <a:lnTo>
                  <a:pt x="248718" y="1392"/>
                </a:lnTo>
                <a:lnTo>
                  <a:pt x="240455" y="0"/>
                </a:lnTo>
                <a:close/>
              </a:path>
              <a:path w="259080" h="136525">
                <a:moveTo>
                  <a:pt x="253921" y="12191"/>
                </a:moveTo>
                <a:lnTo>
                  <a:pt x="224834" y="12191"/>
                </a:lnTo>
                <a:lnTo>
                  <a:pt x="229755" y="12220"/>
                </a:lnTo>
                <a:lnTo>
                  <a:pt x="243139" y="14213"/>
                </a:lnTo>
                <a:lnTo>
                  <a:pt x="253921" y="19299"/>
                </a:lnTo>
                <a:lnTo>
                  <a:pt x="253921" y="121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6" name="object 78">
            <a:extLst>
              <a:ext uri="{FF2B5EF4-FFF2-40B4-BE49-F238E27FC236}">
                <a16:creationId xmlns:a16="http://schemas.microsoft.com/office/drawing/2014/main" id="{21D98BD5-7BF9-49B4-9BD5-9BCBBEB38651}"/>
              </a:ext>
            </a:extLst>
          </p:cNvPr>
          <p:cNvSpPr>
            <a:spLocks/>
          </p:cNvSpPr>
          <p:nvPr/>
        </p:nvSpPr>
        <p:spPr bwMode="auto">
          <a:xfrm>
            <a:off x="1427163" y="3670300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7" name="object 79">
            <a:extLst>
              <a:ext uri="{FF2B5EF4-FFF2-40B4-BE49-F238E27FC236}">
                <a16:creationId xmlns:a16="http://schemas.microsoft.com/office/drawing/2014/main" id="{6B1046B4-3A0C-44A7-8C1F-13FB3234D2D5}"/>
              </a:ext>
            </a:extLst>
          </p:cNvPr>
          <p:cNvSpPr>
            <a:spLocks/>
          </p:cNvSpPr>
          <p:nvPr/>
        </p:nvSpPr>
        <p:spPr bwMode="auto">
          <a:xfrm>
            <a:off x="1833563" y="3798888"/>
            <a:ext cx="830262" cy="123825"/>
          </a:xfrm>
          <a:custGeom>
            <a:avLst/>
            <a:gdLst>
              <a:gd name="T0" fmla="*/ 12323 w 831214"/>
              <a:gd name="T1" fmla="*/ 22097 h 123825"/>
              <a:gd name="T2" fmla="*/ 16133 w 831214"/>
              <a:gd name="T3" fmla="*/ 33908 h 123825"/>
              <a:gd name="T4" fmla="*/ 53221 w 831214"/>
              <a:gd name="T5" fmla="*/ 86999 h 123825"/>
              <a:gd name="T6" fmla="*/ 117479 w 831214"/>
              <a:gd name="T7" fmla="*/ 121919 h 123825"/>
              <a:gd name="T8" fmla="*/ 58936 w 831214"/>
              <a:gd name="T9" fmla="*/ 100846 h 123825"/>
              <a:gd name="T10" fmla="*/ 117479 w 831214"/>
              <a:gd name="T11" fmla="*/ 6592 h 123825"/>
              <a:gd name="T12" fmla="*/ 145160 w 831214"/>
              <a:gd name="T13" fmla="*/ 14740 h 123825"/>
              <a:gd name="T14" fmla="*/ 161425 w 831214"/>
              <a:gd name="T15" fmla="*/ 12572 h 123825"/>
              <a:gd name="T16" fmla="*/ 146053 w 831214"/>
              <a:gd name="T17" fmla="*/ 39623 h 123825"/>
              <a:gd name="T18" fmla="*/ 181494 w 831214"/>
              <a:gd name="T19" fmla="*/ 68748 h 123825"/>
              <a:gd name="T20" fmla="*/ 233734 w 831214"/>
              <a:gd name="T21" fmla="*/ 117922 h 123825"/>
              <a:gd name="T22" fmla="*/ 193548 w 831214"/>
              <a:gd name="T23" fmla="*/ 81977 h 123825"/>
              <a:gd name="T24" fmla="*/ 224917 w 831214"/>
              <a:gd name="T25" fmla="*/ 39640 h 123825"/>
              <a:gd name="T26" fmla="*/ 240566 w 831214"/>
              <a:gd name="T27" fmla="*/ 48767 h 123825"/>
              <a:gd name="T28" fmla="*/ 231266 w 831214"/>
              <a:gd name="T29" fmla="*/ 110108 h 123825"/>
              <a:gd name="T30" fmla="*/ 240566 w 831214"/>
              <a:gd name="T31" fmla="*/ 48767 h 123825"/>
              <a:gd name="T32" fmla="*/ 294360 w 831214"/>
              <a:gd name="T33" fmla="*/ 45052 h 123825"/>
              <a:gd name="T34" fmla="*/ 303085 w 831214"/>
              <a:gd name="T35" fmla="*/ 122151 h 123825"/>
              <a:gd name="T36" fmla="*/ 293251 w 831214"/>
              <a:gd name="T37" fmla="*/ 98941 h 123825"/>
              <a:gd name="T38" fmla="*/ 338102 w 831214"/>
              <a:gd name="T39" fmla="*/ 48767 h 123825"/>
              <a:gd name="T40" fmla="*/ 353449 w 831214"/>
              <a:gd name="T41" fmla="*/ 121919 h 123825"/>
              <a:gd name="T42" fmla="*/ 340232 w 831214"/>
              <a:gd name="T43" fmla="*/ 92714 h 123825"/>
              <a:gd name="T44" fmla="*/ 353449 w 831214"/>
              <a:gd name="T45" fmla="*/ 51053 h 123825"/>
              <a:gd name="T46" fmla="*/ 353449 w 831214"/>
              <a:gd name="T47" fmla="*/ 9 h 123825"/>
              <a:gd name="T48" fmla="*/ 432123 w 831214"/>
              <a:gd name="T49" fmla="*/ 44966 h 123825"/>
              <a:gd name="T50" fmla="*/ 441509 w 831214"/>
              <a:gd name="T51" fmla="*/ 122240 h 123825"/>
              <a:gd name="T52" fmla="*/ 435745 w 831214"/>
              <a:gd name="T53" fmla="*/ 105287 h 123825"/>
              <a:gd name="T54" fmla="*/ 429518 w 831214"/>
              <a:gd name="T55" fmla="*/ 65663 h 123825"/>
              <a:gd name="T56" fmla="*/ 442643 w 831214"/>
              <a:gd name="T57" fmla="*/ 39170 h 123825"/>
              <a:gd name="T58" fmla="*/ 458855 w 831214"/>
              <a:gd name="T59" fmla="*/ 48767 h 123825"/>
              <a:gd name="T60" fmla="*/ 485342 w 831214"/>
              <a:gd name="T61" fmla="*/ 65680 h 123825"/>
              <a:gd name="T62" fmla="*/ 536465 w 831214"/>
              <a:gd name="T63" fmla="*/ 108847 h 123825"/>
              <a:gd name="T64" fmla="*/ 552830 w 831214"/>
              <a:gd name="T65" fmla="*/ 55376 h 123825"/>
              <a:gd name="T66" fmla="*/ 577595 w 831214"/>
              <a:gd name="T67" fmla="*/ 108965 h 123825"/>
              <a:gd name="T68" fmla="*/ 579632 w 831214"/>
              <a:gd name="T69" fmla="*/ 101608 h 123825"/>
              <a:gd name="T70" fmla="*/ 547378 w 831214"/>
              <a:gd name="T71" fmla="*/ 39623 h 123825"/>
              <a:gd name="T72" fmla="*/ 551687 w 831214"/>
              <a:gd name="T73" fmla="*/ 59816 h 123825"/>
              <a:gd name="T74" fmla="*/ 666528 w 831214"/>
              <a:gd name="T75" fmla="*/ 54644 h 123825"/>
              <a:gd name="T76" fmla="*/ 620780 w 831214"/>
              <a:gd name="T77" fmla="*/ 112907 h 123825"/>
              <a:gd name="T78" fmla="*/ 639199 w 831214"/>
              <a:gd name="T79" fmla="*/ 111514 h 123825"/>
              <a:gd name="T80" fmla="*/ 639698 w 831214"/>
              <a:gd name="T81" fmla="*/ 85343 h 123825"/>
              <a:gd name="T82" fmla="*/ 670310 w 831214"/>
              <a:gd name="T83" fmla="*/ 108965 h 123825"/>
              <a:gd name="T84" fmla="*/ 668155 w 831214"/>
              <a:gd name="T85" fmla="*/ 101227 h 123825"/>
              <a:gd name="T86" fmla="*/ 650602 w 831214"/>
              <a:gd name="T87" fmla="*/ 37834 h 123825"/>
              <a:gd name="T88" fmla="*/ 677687 w 831214"/>
              <a:gd name="T89" fmla="*/ 47455 h 123825"/>
              <a:gd name="T90" fmla="*/ 721613 w 831214"/>
              <a:gd name="T91" fmla="*/ 70747 h 123825"/>
              <a:gd name="T92" fmla="*/ 738640 w 831214"/>
              <a:gd name="T93" fmla="*/ 38099 h 123825"/>
              <a:gd name="T94" fmla="*/ 731020 w 831214"/>
              <a:gd name="T95" fmla="*/ 52958 h 123825"/>
              <a:gd name="T96" fmla="*/ 745748 w 831214"/>
              <a:gd name="T97" fmla="*/ 50291 h 123825"/>
              <a:gd name="T98" fmla="*/ 760645 w 831214"/>
              <a:gd name="T99" fmla="*/ 68411 h 123825"/>
              <a:gd name="T100" fmla="*/ 814717 w 831214"/>
              <a:gd name="T101" fmla="*/ 121221 h 123825"/>
              <a:gd name="T102" fmla="*/ 773048 w 831214"/>
              <a:gd name="T103" fmla="*/ 93226 h 123825"/>
              <a:gd name="T104" fmla="*/ 785372 w 831214"/>
              <a:gd name="T105" fmla="*/ 50935 h 123825"/>
              <a:gd name="T106" fmla="*/ 812230 w 831214"/>
              <a:gd name="T107" fmla="*/ 110763 h 123825"/>
              <a:gd name="T108" fmla="*/ 811910 w 831214"/>
              <a:gd name="T109" fmla="*/ 55126 h 123825"/>
              <a:gd name="T110" fmla="*/ 820475 w 831214"/>
              <a:gd name="T111" fmla="*/ 48767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31214" h="123825">
                <a:moveTo>
                  <a:pt x="17788" y="6592"/>
                </a:moveTo>
                <a:lnTo>
                  <a:pt x="0" y="6592"/>
                </a:lnTo>
                <a:lnTo>
                  <a:pt x="0" y="121919"/>
                </a:lnTo>
                <a:lnTo>
                  <a:pt x="12953" y="121919"/>
                </a:lnTo>
                <a:lnTo>
                  <a:pt x="12937" y="33278"/>
                </a:lnTo>
                <a:lnTo>
                  <a:pt x="12835" y="26801"/>
                </a:lnTo>
                <a:lnTo>
                  <a:pt x="12323" y="22097"/>
                </a:lnTo>
                <a:lnTo>
                  <a:pt x="24620" y="22097"/>
                </a:lnTo>
                <a:lnTo>
                  <a:pt x="17788" y="6592"/>
                </a:lnTo>
                <a:close/>
              </a:path>
              <a:path w="831214" h="123825">
                <a:moveTo>
                  <a:pt x="24620" y="22097"/>
                </a:moveTo>
                <a:lnTo>
                  <a:pt x="12704" y="22097"/>
                </a:lnTo>
                <a:lnTo>
                  <a:pt x="13847" y="27431"/>
                </a:lnTo>
                <a:lnTo>
                  <a:pt x="14990" y="31373"/>
                </a:lnTo>
                <a:lnTo>
                  <a:pt x="16133" y="33908"/>
                </a:lnTo>
                <a:lnTo>
                  <a:pt x="55376" y="121919"/>
                </a:lnTo>
                <a:lnTo>
                  <a:pt x="61984" y="121919"/>
                </a:lnTo>
                <a:lnTo>
                  <a:pt x="71342" y="100846"/>
                </a:lnTo>
                <a:lnTo>
                  <a:pt x="58424" y="100846"/>
                </a:lnTo>
                <a:lnTo>
                  <a:pt x="57662" y="97798"/>
                </a:lnTo>
                <a:lnTo>
                  <a:pt x="55888" y="93226"/>
                </a:lnTo>
                <a:lnTo>
                  <a:pt x="53221" y="86999"/>
                </a:lnTo>
                <a:lnTo>
                  <a:pt x="24620" y="22097"/>
                </a:lnTo>
                <a:close/>
              </a:path>
              <a:path w="831214" h="123825">
                <a:moveTo>
                  <a:pt x="117479" y="22097"/>
                </a:moveTo>
                <a:lnTo>
                  <a:pt x="105155" y="22097"/>
                </a:lnTo>
                <a:lnTo>
                  <a:pt x="104393" y="30992"/>
                </a:lnTo>
                <a:lnTo>
                  <a:pt x="104012" y="38480"/>
                </a:lnTo>
                <a:lnTo>
                  <a:pt x="104012" y="121919"/>
                </a:lnTo>
                <a:lnTo>
                  <a:pt x="117479" y="121919"/>
                </a:lnTo>
                <a:lnTo>
                  <a:pt x="117479" y="22097"/>
                </a:lnTo>
                <a:close/>
              </a:path>
              <a:path w="831214" h="123825">
                <a:moveTo>
                  <a:pt x="117479" y="6592"/>
                </a:moveTo>
                <a:lnTo>
                  <a:pt x="100583" y="6592"/>
                </a:lnTo>
                <a:lnTo>
                  <a:pt x="64520" y="86749"/>
                </a:lnTo>
                <a:lnTo>
                  <a:pt x="63127" y="89797"/>
                </a:lnTo>
                <a:lnTo>
                  <a:pt x="61222" y="94487"/>
                </a:lnTo>
                <a:lnTo>
                  <a:pt x="58936" y="100846"/>
                </a:lnTo>
                <a:lnTo>
                  <a:pt x="71342" y="100846"/>
                </a:lnTo>
                <a:lnTo>
                  <a:pt x="101345" y="33278"/>
                </a:lnTo>
                <a:lnTo>
                  <a:pt x="102370" y="31123"/>
                </a:lnTo>
                <a:lnTo>
                  <a:pt x="103631" y="27313"/>
                </a:lnTo>
                <a:lnTo>
                  <a:pt x="104906" y="22097"/>
                </a:lnTo>
                <a:lnTo>
                  <a:pt x="117479" y="22097"/>
                </a:lnTo>
                <a:lnTo>
                  <a:pt x="117479" y="6592"/>
                </a:lnTo>
                <a:close/>
              </a:path>
              <a:path w="831214" h="123825">
                <a:moveTo>
                  <a:pt x="155198" y="1533"/>
                </a:moveTo>
                <a:lnTo>
                  <a:pt x="150376" y="1533"/>
                </a:lnTo>
                <a:lnTo>
                  <a:pt x="148471" y="2417"/>
                </a:lnTo>
                <a:lnTo>
                  <a:pt x="145160" y="5708"/>
                </a:lnTo>
                <a:lnTo>
                  <a:pt x="144280" y="7751"/>
                </a:lnTo>
                <a:lnTo>
                  <a:pt x="144280" y="12704"/>
                </a:lnTo>
                <a:lnTo>
                  <a:pt x="145160" y="14740"/>
                </a:lnTo>
                <a:lnTo>
                  <a:pt x="146816" y="16264"/>
                </a:lnTo>
                <a:lnTo>
                  <a:pt x="148471" y="17906"/>
                </a:lnTo>
                <a:lnTo>
                  <a:pt x="150376" y="18668"/>
                </a:lnTo>
                <a:lnTo>
                  <a:pt x="155198" y="18668"/>
                </a:lnTo>
                <a:lnTo>
                  <a:pt x="157234" y="17906"/>
                </a:lnTo>
                <a:lnTo>
                  <a:pt x="160663" y="14477"/>
                </a:lnTo>
                <a:lnTo>
                  <a:pt x="161425" y="12572"/>
                </a:lnTo>
                <a:lnTo>
                  <a:pt x="161425" y="7751"/>
                </a:lnTo>
                <a:lnTo>
                  <a:pt x="160663" y="5708"/>
                </a:lnTo>
                <a:lnTo>
                  <a:pt x="158876" y="4062"/>
                </a:lnTo>
                <a:lnTo>
                  <a:pt x="157234" y="2417"/>
                </a:lnTo>
                <a:lnTo>
                  <a:pt x="155198" y="1533"/>
                </a:lnTo>
                <a:close/>
              </a:path>
              <a:path w="831214" h="123825">
                <a:moveTo>
                  <a:pt x="159257" y="39623"/>
                </a:moveTo>
                <a:lnTo>
                  <a:pt x="146053" y="39623"/>
                </a:lnTo>
                <a:lnTo>
                  <a:pt x="146053" y="121919"/>
                </a:lnTo>
                <a:lnTo>
                  <a:pt x="159257" y="121919"/>
                </a:lnTo>
                <a:lnTo>
                  <a:pt x="159257" y="39623"/>
                </a:lnTo>
                <a:close/>
              </a:path>
              <a:path w="831214" h="123825">
                <a:moveTo>
                  <a:pt x="207363" y="39194"/>
                </a:moveTo>
                <a:lnTo>
                  <a:pt x="196824" y="45052"/>
                </a:lnTo>
                <a:lnTo>
                  <a:pt x="185696" y="56955"/>
                </a:lnTo>
                <a:lnTo>
                  <a:pt x="181494" y="68748"/>
                </a:lnTo>
                <a:lnTo>
                  <a:pt x="180094" y="82757"/>
                </a:lnTo>
                <a:lnTo>
                  <a:pt x="181329" y="94729"/>
                </a:lnTo>
                <a:lnTo>
                  <a:pt x="185839" y="106063"/>
                </a:lnTo>
                <a:lnTo>
                  <a:pt x="194865" y="117884"/>
                </a:lnTo>
                <a:lnTo>
                  <a:pt x="205549" y="122151"/>
                </a:lnTo>
                <a:lnTo>
                  <a:pt x="221964" y="123067"/>
                </a:lnTo>
                <a:lnTo>
                  <a:pt x="233734" y="117922"/>
                </a:lnTo>
                <a:lnTo>
                  <a:pt x="238232" y="112775"/>
                </a:lnTo>
                <a:lnTo>
                  <a:pt x="210574" y="112775"/>
                </a:lnTo>
                <a:lnTo>
                  <a:pt x="204596" y="109990"/>
                </a:lnTo>
                <a:lnTo>
                  <a:pt x="200156" y="104525"/>
                </a:lnTo>
                <a:lnTo>
                  <a:pt x="195715" y="98941"/>
                </a:lnTo>
                <a:lnTo>
                  <a:pt x="193547" y="91571"/>
                </a:lnTo>
                <a:lnTo>
                  <a:pt x="193548" y="81977"/>
                </a:lnTo>
                <a:lnTo>
                  <a:pt x="195270" y="68096"/>
                </a:lnTo>
                <a:lnTo>
                  <a:pt x="200405" y="57530"/>
                </a:lnTo>
                <a:lnTo>
                  <a:pt x="205109" y="51697"/>
                </a:lnTo>
                <a:lnTo>
                  <a:pt x="211336" y="48767"/>
                </a:lnTo>
                <a:lnTo>
                  <a:pt x="240566" y="48767"/>
                </a:lnTo>
                <a:lnTo>
                  <a:pt x="235850" y="43709"/>
                </a:lnTo>
                <a:lnTo>
                  <a:pt x="224917" y="39640"/>
                </a:lnTo>
                <a:lnTo>
                  <a:pt x="207363" y="39194"/>
                </a:lnTo>
                <a:close/>
              </a:path>
              <a:path w="831214" h="123825">
                <a:moveTo>
                  <a:pt x="255913" y="107954"/>
                </a:moveTo>
                <a:lnTo>
                  <a:pt x="242696" y="107954"/>
                </a:lnTo>
                <a:lnTo>
                  <a:pt x="242696" y="121919"/>
                </a:lnTo>
                <a:lnTo>
                  <a:pt x="255913" y="121919"/>
                </a:lnTo>
                <a:lnTo>
                  <a:pt x="255913" y="107954"/>
                </a:lnTo>
                <a:close/>
              </a:path>
              <a:path w="831214" h="123825">
                <a:moveTo>
                  <a:pt x="240566" y="48767"/>
                </a:moveTo>
                <a:lnTo>
                  <a:pt x="226195" y="48767"/>
                </a:lnTo>
                <a:lnTo>
                  <a:pt x="231779" y="51053"/>
                </a:lnTo>
                <a:lnTo>
                  <a:pt x="240542" y="60329"/>
                </a:lnTo>
                <a:lnTo>
                  <a:pt x="242696" y="65912"/>
                </a:lnTo>
                <a:lnTo>
                  <a:pt x="242696" y="92714"/>
                </a:lnTo>
                <a:lnTo>
                  <a:pt x="240410" y="99440"/>
                </a:lnTo>
                <a:lnTo>
                  <a:pt x="231266" y="110108"/>
                </a:lnTo>
                <a:lnTo>
                  <a:pt x="225302" y="112775"/>
                </a:lnTo>
                <a:lnTo>
                  <a:pt x="238232" y="112775"/>
                </a:lnTo>
                <a:lnTo>
                  <a:pt x="242447" y="107954"/>
                </a:lnTo>
                <a:lnTo>
                  <a:pt x="255913" y="107954"/>
                </a:lnTo>
                <a:lnTo>
                  <a:pt x="255913" y="51053"/>
                </a:lnTo>
                <a:lnTo>
                  <a:pt x="242696" y="51053"/>
                </a:lnTo>
                <a:lnTo>
                  <a:pt x="240566" y="48767"/>
                </a:lnTo>
                <a:close/>
              </a:path>
              <a:path w="831214" h="123825">
                <a:moveTo>
                  <a:pt x="255913" y="9"/>
                </a:moveTo>
                <a:lnTo>
                  <a:pt x="242696" y="9"/>
                </a:lnTo>
                <a:lnTo>
                  <a:pt x="242696" y="51053"/>
                </a:lnTo>
                <a:lnTo>
                  <a:pt x="255913" y="51053"/>
                </a:lnTo>
                <a:lnTo>
                  <a:pt x="255913" y="9"/>
                </a:lnTo>
                <a:close/>
              </a:path>
              <a:path w="831214" h="123825">
                <a:moveTo>
                  <a:pt x="304899" y="39194"/>
                </a:moveTo>
                <a:lnTo>
                  <a:pt x="294360" y="45052"/>
                </a:lnTo>
                <a:lnTo>
                  <a:pt x="283232" y="56955"/>
                </a:lnTo>
                <a:lnTo>
                  <a:pt x="279030" y="68748"/>
                </a:lnTo>
                <a:lnTo>
                  <a:pt x="277630" y="82757"/>
                </a:lnTo>
                <a:lnTo>
                  <a:pt x="278865" y="94729"/>
                </a:lnTo>
                <a:lnTo>
                  <a:pt x="283375" y="106063"/>
                </a:lnTo>
                <a:lnTo>
                  <a:pt x="292401" y="117884"/>
                </a:lnTo>
                <a:lnTo>
                  <a:pt x="303085" y="122151"/>
                </a:lnTo>
                <a:lnTo>
                  <a:pt x="319500" y="123067"/>
                </a:lnTo>
                <a:lnTo>
                  <a:pt x="331270" y="117922"/>
                </a:lnTo>
                <a:lnTo>
                  <a:pt x="335768" y="112775"/>
                </a:lnTo>
                <a:lnTo>
                  <a:pt x="308110" y="112775"/>
                </a:lnTo>
                <a:lnTo>
                  <a:pt x="302132" y="109990"/>
                </a:lnTo>
                <a:lnTo>
                  <a:pt x="297692" y="104525"/>
                </a:lnTo>
                <a:lnTo>
                  <a:pt x="293251" y="98941"/>
                </a:lnTo>
                <a:lnTo>
                  <a:pt x="291083" y="91571"/>
                </a:lnTo>
                <a:lnTo>
                  <a:pt x="291084" y="81977"/>
                </a:lnTo>
                <a:lnTo>
                  <a:pt x="292806" y="68096"/>
                </a:lnTo>
                <a:lnTo>
                  <a:pt x="297941" y="57530"/>
                </a:lnTo>
                <a:lnTo>
                  <a:pt x="302645" y="51697"/>
                </a:lnTo>
                <a:lnTo>
                  <a:pt x="308872" y="48767"/>
                </a:lnTo>
                <a:lnTo>
                  <a:pt x="338102" y="48767"/>
                </a:lnTo>
                <a:lnTo>
                  <a:pt x="333386" y="43709"/>
                </a:lnTo>
                <a:lnTo>
                  <a:pt x="322453" y="39640"/>
                </a:lnTo>
                <a:lnTo>
                  <a:pt x="304899" y="39194"/>
                </a:lnTo>
                <a:close/>
              </a:path>
              <a:path w="831214" h="123825">
                <a:moveTo>
                  <a:pt x="353449" y="107954"/>
                </a:moveTo>
                <a:lnTo>
                  <a:pt x="340232" y="107954"/>
                </a:lnTo>
                <a:lnTo>
                  <a:pt x="340232" y="121919"/>
                </a:lnTo>
                <a:lnTo>
                  <a:pt x="353449" y="121919"/>
                </a:lnTo>
                <a:lnTo>
                  <a:pt x="353449" y="107954"/>
                </a:lnTo>
                <a:close/>
              </a:path>
              <a:path w="831214" h="123825">
                <a:moveTo>
                  <a:pt x="338102" y="48767"/>
                </a:moveTo>
                <a:lnTo>
                  <a:pt x="323731" y="48767"/>
                </a:lnTo>
                <a:lnTo>
                  <a:pt x="329315" y="51053"/>
                </a:lnTo>
                <a:lnTo>
                  <a:pt x="338078" y="60329"/>
                </a:lnTo>
                <a:lnTo>
                  <a:pt x="340232" y="65912"/>
                </a:lnTo>
                <a:lnTo>
                  <a:pt x="340232" y="92714"/>
                </a:lnTo>
                <a:lnTo>
                  <a:pt x="337946" y="99440"/>
                </a:lnTo>
                <a:lnTo>
                  <a:pt x="328802" y="110108"/>
                </a:lnTo>
                <a:lnTo>
                  <a:pt x="322838" y="112775"/>
                </a:lnTo>
                <a:lnTo>
                  <a:pt x="335768" y="112775"/>
                </a:lnTo>
                <a:lnTo>
                  <a:pt x="339983" y="107954"/>
                </a:lnTo>
                <a:lnTo>
                  <a:pt x="353449" y="107954"/>
                </a:lnTo>
                <a:lnTo>
                  <a:pt x="353449" y="51053"/>
                </a:lnTo>
                <a:lnTo>
                  <a:pt x="340232" y="51053"/>
                </a:lnTo>
                <a:lnTo>
                  <a:pt x="338102" y="48767"/>
                </a:lnTo>
                <a:close/>
              </a:path>
              <a:path w="831214" h="123825">
                <a:moveTo>
                  <a:pt x="353449" y="9"/>
                </a:moveTo>
                <a:lnTo>
                  <a:pt x="340232" y="9"/>
                </a:lnTo>
                <a:lnTo>
                  <a:pt x="340232" y="51053"/>
                </a:lnTo>
                <a:lnTo>
                  <a:pt x="353449" y="51053"/>
                </a:lnTo>
                <a:lnTo>
                  <a:pt x="353449" y="9"/>
                </a:lnTo>
                <a:close/>
              </a:path>
              <a:path w="831214" h="123825">
                <a:moveTo>
                  <a:pt x="393953" y="0"/>
                </a:moveTo>
                <a:lnTo>
                  <a:pt x="380749" y="0"/>
                </a:lnTo>
                <a:lnTo>
                  <a:pt x="380749" y="121919"/>
                </a:lnTo>
                <a:lnTo>
                  <a:pt x="393953" y="121919"/>
                </a:lnTo>
                <a:lnTo>
                  <a:pt x="393953" y="0"/>
                </a:lnTo>
                <a:close/>
              </a:path>
              <a:path w="831214" h="123825">
                <a:moveTo>
                  <a:pt x="442643" y="39170"/>
                </a:moveTo>
                <a:lnTo>
                  <a:pt x="432123" y="44966"/>
                </a:lnTo>
                <a:lnTo>
                  <a:pt x="420521" y="56828"/>
                </a:lnTo>
                <a:lnTo>
                  <a:pt x="416221" y="68411"/>
                </a:lnTo>
                <a:lnTo>
                  <a:pt x="414810" y="82854"/>
                </a:lnTo>
                <a:lnTo>
                  <a:pt x="416376" y="94879"/>
                </a:lnTo>
                <a:lnTo>
                  <a:pt x="421232" y="106171"/>
                </a:lnTo>
                <a:lnTo>
                  <a:pt x="430506" y="117708"/>
                </a:lnTo>
                <a:lnTo>
                  <a:pt x="441509" y="122240"/>
                </a:lnTo>
                <a:lnTo>
                  <a:pt x="457210" y="123654"/>
                </a:lnTo>
                <a:lnTo>
                  <a:pt x="470293" y="121221"/>
                </a:lnTo>
                <a:lnTo>
                  <a:pt x="480821" y="115955"/>
                </a:lnTo>
                <a:lnTo>
                  <a:pt x="480396" y="112775"/>
                </a:lnTo>
                <a:lnTo>
                  <a:pt x="447044" y="112775"/>
                </a:lnTo>
                <a:lnTo>
                  <a:pt x="440567" y="110240"/>
                </a:lnTo>
                <a:lnTo>
                  <a:pt x="435745" y="105287"/>
                </a:lnTo>
                <a:lnTo>
                  <a:pt x="431042" y="100202"/>
                </a:lnTo>
                <a:lnTo>
                  <a:pt x="428624" y="93226"/>
                </a:lnTo>
                <a:lnTo>
                  <a:pt x="428375" y="84082"/>
                </a:lnTo>
                <a:lnTo>
                  <a:pt x="486536" y="84082"/>
                </a:lnTo>
                <a:lnTo>
                  <a:pt x="485811" y="72902"/>
                </a:lnTo>
                <a:lnTo>
                  <a:pt x="428506" y="72902"/>
                </a:lnTo>
                <a:lnTo>
                  <a:pt x="429518" y="65663"/>
                </a:lnTo>
                <a:lnTo>
                  <a:pt x="432316" y="59816"/>
                </a:lnTo>
                <a:lnTo>
                  <a:pt x="440948" y="50935"/>
                </a:lnTo>
                <a:lnTo>
                  <a:pt x="446150" y="48767"/>
                </a:lnTo>
                <a:lnTo>
                  <a:pt x="476051" y="48767"/>
                </a:lnTo>
                <a:lnTo>
                  <a:pt x="471119" y="42662"/>
                </a:lnTo>
                <a:lnTo>
                  <a:pt x="460072" y="39348"/>
                </a:lnTo>
                <a:lnTo>
                  <a:pt x="442643" y="39170"/>
                </a:lnTo>
                <a:close/>
              </a:path>
              <a:path w="831214" h="123825">
                <a:moveTo>
                  <a:pt x="479311" y="104678"/>
                </a:moveTo>
                <a:lnTo>
                  <a:pt x="467806" y="110763"/>
                </a:lnTo>
                <a:lnTo>
                  <a:pt x="455294" y="112775"/>
                </a:lnTo>
                <a:lnTo>
                  <a:pt x="480396" y="112775"/>
                </a:lnTo>
                <a:lnTo>
                  <a:pt x="479311" y="104678"/>
                </a:lnTo>
                <a:close/>
              </a:path>
              <a:path w="831214" h="123825">
                <a:moveTo>
                  <a:pt x="476051" y="48767"/>
                </a:moveTo>
                <a:lnTo>
                  <a:pt x="458855" y="48767"/>
                </a:lnTo>
                <a:lnTo>
                  <a:pt x="463939" y="50935"/>
                </a:lnTo>
                <a:lnTo>
                  <a:pt x="467486" y="55126"/>
                </a:lnTo>
                <a:lnTo>
                  <a:pt x="471178" y="59317"/>
                </a:lnTo>
                <a:lnTo>
                  <a:pt x="472952" y="65282"/>
                </a:lnTo>
                <a:lnTo>
                  <a:pt x="472952" y="72902"/>
                </a:lnTo>
                <a:lnTo>
                  <a:pt x="485811" y="72902"/>
                </a:lnTo>
                <a:lnTo>
                  <a:pt x="485342" y="65680"/>
                </a:lnTo>
                <a:lnTo>
                  <a:pt x="480681" y="54500"/>
                </a:lnTo>
                <a:lnTo>
                  <a:pt x="476051" y="48767"/>
                </a:lnTo>
                <a:close/>
              </a:path>
              <a:path w="831214" h="123825">
                <a:moveTo>
                  <a:pt x="508135" y="39623"/>
                </a:moveTo>
                <a:lnTo>
                  <a:pt x="494288" y="39623"/>
                </a:lnTo>
                <a:lnTo>
                  <a:pt x="519184" y="121919"/>
                </a:lnTo>
                <a:lnTo>
                  <a:pt x="532388" y="121919"/>
                </a:lnTo>
                <a:lnTo>
                  <a:pt x="536465" y="108847"/>
                </a:lnTo>
                <a:lnTo>
                  <a:pt x="526292" y="108847"/>
                </a:lnTo>
                <a:lnTo>
                  <a:pt x="526042" y="105799"/>
                </a:lnTo>
                <a:lnTo>
                  <a:pt x="525661" y="103382"/>
                </a:lnTo>
                <a:lnTo>
                  <a:pt x="525149" y="101477"/>
                </a:lnTo>
                <a:lnTo>
                  <a:pt x="508135" y="39623"/>
                </a:lnTo>
                <a:close/>
              </a:path>
              <a:path w="831214" h="123825">
                <a:moveTo>
                  <a:pt x="563762" y="55376"/>
                </a:moveTo>
                <a:lnTo>
                  <a:pt x="552830" y="55376"/>
                </a:lnTo>
                <a:lnTo>
                  <a:pt x="552962" y="58174"/>
                </a:lnTo>
                <a:lnTo>
                  <a:pt x="553474" y="60710"/>
                </a:lnTo>
                <a:lnTo>
                  <a:pt x="554105" y="62996"/>
                </a:lnTo>
                <a:lnTo>
                  <a:pt x="571000" y="121919"/>
                </a:lnTo>
                <a:lnTo>
                  <a:pt x="584716" y="121919"/>
                </a:lnTo>
                <a:lnTo>
                  <a:pt x="588593" y="108965"/>
                </a:lnTo>
                <a:lnTo>
                  <a:pt x="577595" y="108965"/>
                </a:lnTo>
                <a:lnTo>
                  <a:pt x="577346" y="106049"/>
                </a:lnTo>
                <a:lnTo>
                  <a:pt x="576965" y="103631"/>
                </a:lnTo>
                <a:lnTo>
                  <a:pt x="576452" y="101608"/>
                </a:lnTo>
                <a:lnTo>
                  <a:pt x="563762" y="55376"/>
                </a:lnTo>
                <a:close/>
              </a:path>
              <a:path w="831214" h="123825">
                <a:moveTo>
                  <a:pt x="609350" y="39623"/>
                </a:moveTo>
                <a:lnTo>
                  <a:pt x="596396" y="39623"/>
                </a:lnTo>
                <a:lnTo>
                  <a:pt x="579632" y="101608"/>
                </a:lnTo>
                <a:lnTo>
                  <a:pt x="578870" y="104525"/>
                </a:lnTo>
                <a:lnTo>
                  <a:pt x="578357" y="106942"/>
                </a:lnTo>
                <a:lnTo>
                  <a:pt x="578239" y="108965"/>
                </a:lnTo>
                <a:lnTo>
                  <a:pt x="588593" y="108965"/>
                </a:lnTo>
                <a:lnTo>
                  <a:pt x="609350" y="39623"/>
                </a:lnTo>
                <a:close/>
              </a:path>
              <a:path w="831214" h="123825">
                <a:moveTo>
                  <a:pt x="559439" y="39623"/>
                </a:moveTo>
                <a:lnTo>
                  <a:pt x="547378" y="39623"/>
                </a:lnTo>
                <a:lnTo>
                  <a:pt x="528328" y="101345"/>
                </a:lnTo>
                <a:lnTo>
                  <a:pt x="527566" y="104012"/>
                </a:lnTo>
                <a:lnTo>
                  <a:pt x="527054" y="106561"/>
                </a:lnTo>
                <a:lnTo>
                  <a:pt x="526922" y="108847"/>
                </a:lnTo>
                <a:lnTo>
                  <a:pt x="536465" y="108847"/>
                </a:lnTo>
                <a:lnTo>
                  <a:pt x="550807" y="62864"/>
                </a:lnTo>
                <a:lnTo>
                  <a:pt x="551687" y="59816"/>
                </a:lnTo>
                <a:lnTo>
                  <a:pt x="552331" y="57281"/>
                </a:lnTo>
                <a:lnTo>
                  <a:pt x="552449" y="55376"/>
                </a:lnTo>
                <a:lnTo>
                  <a:pt x="563762" y="55376"/>
                </a:lnTo>
                <a:lnTo>
                  <a:pt x="559439" y="39623"/>
                </a:lnTo>
                <a:close/>
              </a:path>
              <a:path w="831214" h="123825">
                <a:moveTo>
                  <a:pt x="678271" y="48840"/>
                </a:moveTo>
                <a:lnTo>
                  <a:pt x="655237" y="48840"/>
                </a:lnTo>
                <a:lnTo>
                  <a:pt x="666528" y="54644"/>
                </a:lnTo>
                <a:lnTo>
                  <a:pt x="670310" y="69722"/>
                </a:lnTo>
                <a:lnTo>
                  <a:pt x="645441" y="73185"/>
                </a:lnTo>
                <a:lnTo>
                  <a:pt x="630449" y="77910"/>
                </a:lnTo>
                <a:lnTo>
                  <a:pt x="621477" y="86884"/>
                </a:lnTo>
                <a:lnTo>
                  <a:pt x="618494" y="100084"/>
                </a:lnTo>
                <a:lnTo>
                  <a:pt x="618494" y="107192"/>
                </a:lnTo>
                <a:lnTo>
                  <a:pt x="620780" y="112907"/>
                </a:lnTo>
                <a:lnTo>
                  <a:pt x="630055" y="121670"/>
                </a:lnTo>
                <a:lnTo>
                  <a:pt x="636532" y="123824"/>
                </a:lnTo>
                <a:lnTo>
                  <a:pt x="648987" y="123559"/>
                </a:lnTo>
                <a:lnTo>
                  <a:pt x="660991" y="119050"/>
                </a:lnTo>
                <a:lnTo>
                  <a:pt x="666552" y="112775"/>
                </a:lnTo>
                <a:lnTo>
                  <a:pt x="643009" y="112775"/>
                </a:lnTo>
                <a:lnTo>
                  <a:pt x="639199" y="111514"/>
                </a:lnTo>
                <a:lnTo>
                  <a:pt x="636269" y="108965"/>
                </a:lnTo>
                <a:lnTo>
                  <a:pt x="633353" y="106298"/>
                </a:lnTo>
                <a:lnTo>
                  <a:pt x="631960" y="103132"/>
                </a:lnTo>
                <a:lnTo>
                  <a:pt x="631960" y="93607"/>
                </a:lnTo>
                <a:lnTo>
                  <a:pt x="633484" y="89666"/>
                </a:lnTo>
                <a:lnTo>
                  <a:pt x="636650" y="87511"/>
                </a:lnTo>
                <a:lnTo>
                  <a:pt x="639698" y="85343"/>
                </a:lnTo>
                <a:lnTo>
                  <a:pt x="644402" y="83819"/>
                </a:lnTo>
                <a:lnTo>
                  <a:pt x="670310" y="80272"/>
                </a:lnTo>
                <a:lnTo>
                  <a:pt x="683046" y="80272"/>
                </a:lnTo>
                <a:lnTo>
                  <a:pt x="682815" y="59626"/>
                </a:lnTo>
                <a:lnTo>
                  <a:pt x="678271" y="48840"/>
                </a:lnTo>
                <a:close/>
              </a:path>
              <a:path w="831214" h="123825">
                <a:moveTo>
                  <a:pt x="683368" y="108965"/>
                </a:moveTo>
                <a:lnTo>
                  <a:pt x="670310" y="108965"/>
                </a:lnTo>
                <a:lnTo>
                  <a:pt x="670310" y="121919"/>
                </a:lnTo>
                <a:lnTo>
                  <a:pt x="683513" y="121919"/>
                </a:lnTo>
                <a:lnTo>
                  <a:pt x="683368" y="108965"/>
                </a:lnTo>
                <a:close/>
              </a:path>
              <a:path w="831214" h="123825">
                <a:moveTo>
                  <a:pt x="683046" y="80272"/>
                </a:moveTo>
                <a:lnTo>
                  <a:pt x="670310" y="80272"/>
                </a:lnTo>
                <a:lnTo>
                  <a:pt x="670310" y="95512"/>
                </a:lnTo>
                <a:lnTo>
                  <a:pt x="668155" y="101227"/>
                </a:lnTo>
                <a:lnTo>
                  <a:pt x="659642" y="110489"/>
                </a:lnTo>
                <a:lnTo>
                  <a:pt x="654308" y="112775"/>
                </a:lnTo>
                <a:lnTo>
                  <a:pt x="666552" y="112775"/>
                </a:lnTo>
                <a:lnTo>
                  <a:pt x="669929" y="108965"/>
                </a:lnTo>
                <a:lnTo>
                  <a:pt x="683368" y="108965"/>
                </a:lnTo>
                <a:lnTo>
                  <a:pt x="683046" y="80272"/>
                </a:lnTo>
                <a:close/>
              </a:path>
              <a:path w="831214" h="123825">
                <a:moveTo>
                  <a:pt x="650602" y="37834"/>
                </a:moveTo>
                <a:lnTo>
                  <a:pt x="637857" y="40125"/>
                </a:lnTo>
                <a:lnTo>
                  <a:pt x="626495" y="45338"/>
                </a:lnTo>
                <a:lnTo>
                  <a:pt x="630601" y="55786"/>
                </a:lnTo>
                <a:lnTo>
                  <a:pt x="641830" y="50520"/>
                </a:lnTo>
                <a:lnTo>
                  <a:pt x="655237" y="48840"/>
                </a:lnTo>
                <a:lnTo>
                  <a:pt x="678271" y="48840"/>
                </a:lnTo>
                <a:lnTo>
                  <a:pt x="677687" y="47455"/>
                </a:lnTo>
                <a:lnTo>
                  <a:pt x="667128" y="40191"/>
                </a:lnTo>
                <a:lnTo>
                  <a:pt x="650602" y="37834"/>
                </a:lnTo>
                <a:close/>
              </a:path>
              <a:path w="831214" h="123825">
                <a:moveTo>
                  <a:pt x="721613" y="39623"/>
                </a:moveTo>
                <a:lnTo>
                  <a:pt x="708410" y="39623"/>
                </a:lnTo>
                <a:lnTo>
                  <a:pt x="708410" y="121919"/>
                </a:lnTo>
                <a:lnTo>
                  <a:pt x="721613" y="121919"/>
                </a:lnTo>
                <a:lnTo>
                  <a:pt x="721613" y="70747"/>
                </a:lnTo>
                <a:lnTo>
                  <a:pt x="723518" y="63508"/>
                </a:lnTo>
                <a:lnTo>
                  <a:pt x="727210" y="58292"/>
                </a:lnTo>
                <a:lnTo>
                  <a:pt x="728477" y="56519"/>
                </a:lnTo>
                <a:lnTo>
                  <a:pt x="721613" y="56519"/>
                </a:lnTo>
                <a:lnTo>
                  <a:pt x="721613" y="39623"/>
                </a:lnTo>
                <a:close/>
              </a:path>
              <a:path w="831214" h="123825">
                <a:moveTo>
                  <a:pt x="746891" y="38099"/>
                </a:moveTo>
                <a:lnTo>
                  <a:pt x="738640" y="38099"/>
                </a:lnTo>
                <a:lnTo>
                  <a:pt x="734318" y="39755"/>
                </a:lnTo>
                <a:lnTo>
                  <a:pt x="730508" y="43052"/>
                </a:lnTo>
                <a:lnTo>
                  <a:pt x="726698" y="46232"/>
                </a:lnTo>
                <a:lnTo>
                  <a:pt x="723781" y="50804"/>
                </a:lnTo>
                <a:lnTo>
                  <a:pt x="721876" y="56519"/>
                </a:lnTo>
                <a:lnTo>
                  <a:pt x="728477" y="56519"/>
                </a:lnTo>
                <a:lnTo>
                  <a:pt x="731020" y="52958"/>
                </a:lnTo>
                <a:lnTo>
                  <a:pt x="735710" y="50291"/>
                </a:lnTo>
                <a:lnTo>
                  <a:pt x="751331" y="50291"/>
                </a:lnTo>
                <a:lnTo>
                  <a:pt x="751331" y="39242"/>
                </a:lnTo>
                <a:lnTo>
                  <a:pt x="749426" y="38480"/>
                </a:lnTo>
                <a:lnTo>
                  <a:pt x="746891" y="38099"/>
                </a:lnTo>
                <a:close/>
              </a:path>
              <a:path w="831214" h="123825">
                <a:moveTo>
                  <a:pt x="751331" y="50291"/>
                </a:moveTo>
                <a:lnTo>
                  <a:pt x="745748" y="50291"/>
                </a:lnTo>
                <a:lnTo>
                  <a:pt x="749045" y="51185"/>
                </a:lnTo>
                <a:lnTo>
                  <a:pt x="751331" y="52958"/>
                </a:lnTo>
                <a:lnTo>
                  <a:pt x="751331" y="50291"/>
                </a:lnTo>
                <a:close/>
              </a:path>
              <a:path w="831214" h="123825">
                <a:moveTo>
                  <a:pt x="787067" y="39170"/>
                </a:moveTo>
                <a:lnTo>
                  <a:pt x="776546" y="44966"/>
                </a:lnTo>
                <a:lnTo>
                  <a:pt x="764945" y="56828"/>
                </a:lnTo>
                <a:lnTo>
                  <a:pt x="760645" y="68411"/>
                </a:lnTo>
                <a:lnTo>
                  <a:pt x="759234" y="82854"/>
                </a:lnTo>
                <a:lnTo>
                  <a:pt x="760800" y="94879"/>
                </a:lnTo>
                <a:lnTo>
                  <a:pt x="765656" y="106171"/>
                </a:lnTo>
                <a:lnTo>
                  <a:pt x="774930" y="117708"/>
                </a:lnTo>
                <a:lnTo>
                  <a:pt x="785933" y="122240"/>
                </a:lnTo>
                <a:lnTo>
                  <a:pt x="801634" y="123654"/>
                </a:lnTo>
                <a:lnTo>
                  <a:pt x="814717" y="121221"/>
                </a:lnTo>
                <a:lnTo>
                  <a:pt x="825245" y="115955"/>
                </a:lnTo>
                <a:lnTo>
                  <a:pt x="824820" y="112775"/>
                </a:lnTo>
                <a:lnTo>
                  <a:pt x="791468" y="112775"/>
                </a:lnTo>
                <a:lnTo>
                  <a:pt x="784991" y="110240"/>
                </a:lnTo>
                <a:lnTo>
                  <a:pt x="780169" y="105287"/>
                </a:lnTo>
                <a:lnTo>
                  <a:pt x="775466" y="100202"/>
                </a:lnTo>
                <a:lnTo>
                  <a:pt x="773048" y="93226"/>
                </a:lnTo>
                <a:lnTo>
                  <a:pt x="772799" y="84082"/>
                </a:lnTo>
                <a:lnTo>
                  <a:pt x="830960" y="84082"/>
                </a:lnTo>
                <a:lnTo>
                  <a:pt x="830235" y="72902"/>
                </a:lnTo>
                <a:lnTo>
                  <a:pt x="772930" y="72902"/>
                </a:lnTo>
                <a:lnTo>
                  <a:pt x="773942" y="65663"/>
                </a:lnTo>
                <a:lnTo>
                  <a:pt x="776740" y="59816"/>
                </a:lnTo>
                <a:lnTo>
                  <a:pt x="785372" y="50935"/>
                </a:lnTo>
                <a:lnTo>
                  <a:pt x="790574" y="48767"/>
                </a:lnTo>
                <a:lnTo>
                  <a:pt x="820475" y="48767"/>
                </a:lnTo>
                <a:lnTo>
                  <a:pt x="815543" y="42662"/>
                </a:lnTo>
                <a:lnTo>
                  <a:pt x="804496" y="39348"/>
                </a:lnTo>
                <a:lnTo>
                  <a:pt x="787067" y="39170"/>
                </a:lnTo>
                <a:close/>
              </a:path>
              <a:path w="831214" h="123825">
                <a:moveTo>
                  <a:pt x="823735" y="104678"/>
                </a:moveTo>
                <a:lnTo>
                  <a:pt x="812230" y="110763"/>
                </a:lnTo>
                <a:lnTo>
                  <a:pt x="799718" y="112775"/>
                </a:lnTo>
                <a:lnTo>
                  <a:pt x="824820" y="112775"/>
                </a:lnTo>
                <a:lnTo>
                  <a:pt x="823735" y="104678"/>
                </a:lnTo>
                <a:close/>
              </a:path>
              <a:path w="831214" h="123825">
                <a:moveTo>
                  <a:pt x="820475" y="48767"/>
                </a:moveTo>
                <a:lnTo>
                  <a:pt x="803279" y="48767"/>
                </a:lnTo>
                <a:lnTo>
                  <a:pt x="808363" y="50935"/>
                </a:lnTo>
                <a:lnTo>
                  <a:pt x="811910" y="55126"/>
                </a:lnTo>
                <a:lnTo>
                  <a:pt x="815602" y="59317"/>
                </a:lnTo>
                <a:lnTo>
                  <a:pt x="817376" y="65282"/>
                </a:lnTo>
                <a:lnTo>
                  <a:pt x="817376" y="72902"/>
                </a:lnTo>
                <a:lnTo>
                  <a:pt x="830235" y="72902"/>
                </a:lnTo>
                <a:lnTo>
                  <a:pt x="829766" y="65680"/>
                </a:lnTo>
                <a:lnTo>
                  <a:pt x="825105" y="54500"/>
                </a:lnTo>
                <a:lnTo>
                  <a:pt x="820475" y="487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8" name="object 80">
            <a:extLst>
              <a:ext uri="{FF2B5EF4-FFF2-40B4-BE49-F238E27FC236}">
                <a16:creationId xmlns:a16="http://schemas.microsoft.com/office/drawing/2014/main" id="{1CD598E1-0944-4CEC-A546-9EB32C2E10AE}"/>
              </a:ext>
            </a:extLst>
          </p:cNvPr>
          <p:cNvSpPr>
            <a:spLocks/>
          </p:cNvSpPr>
          <p:nvPr/>
        </p:nvSpPr>
        <p:spPr bwMode="auto">
          <a:xfrm>
            <a:off x="1427163" y="4579938"/>
            <a:ext cx="1636712" cy="379412"/>
          </a:xfrm>
          <a:custGeom>
            <a:avLst/>
            <a:gdLst>
              <a:gd name="T0" fmla="*/ 0 w 1637030"/>
              <a:gd name="T1" fmla="*/ 379475 h 379729"/>
              <a:gd name="T2" fmla="*/ 1636775 w 1637030"/>
              <a:gd name="T3" fmla="*/ 379475 h 379729"/>
              <a:gd name="T4" fmla="*/ 1636775 w 1637030"/>
              <a:gd name="T5" fmla="*/ 0 h 379729"/>
              <a:gd name="T6" fmla="*/ 0 w 1637030"/>
              <a:gd name="T7" fmla="*/ 0 h 379729"/>
              <a:gd name="T8" fmla="*/ 0 w 1637030"/>
              <a:gd name="T9" fmla="*/ 379475 h 379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79729">
                <a:moveTo>
                  <a:pt x="0" y="379475"/>
                </a:moveTo>
                <a:lnTo>
                  <a:pt x="1636775" y="379475"/>
                </a:lnTo>
                <a:lnTo>
                  <a:pt x="1636775" y="0"/>
                </a:lnTo>
                <a:lnTo>
                  <a:pt x="0" y="0"/>
                </a:lnTo>
                <a:lnTo>
                  <a:pt x="0" y="379475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49" name="object 81">
            <a:extLst>
              <a:ext uri="{FF2B5EF4-FFF2-40B4-BE49-F238E27FC236}">
                <a16:creationId xmlns:a16="http://schemas.microsoft.com/office/drawing/2014/main" id="{3D8E72D1-359C-4C7C-AABD-580D55D82C49}"/>
              </a:ext>
            </a:extLst>
          </p:cNvPr>
          <p:cNvSpPr>
            <a:spLocks/>
          </p:cNvSpPr>
          <p:nvPr/>
        </p:nvSpPr>
        <p:spPr bwMode="auto">
          <a:xfrm>
            <a:off x="1765300" y="4708525"/>
            <a:ext cx="947738" cy="123825"/>
          </a:xfrm>
          <a:custGeom>
            <a:avLst/>
            <a:gdLst>
              <a:gd name="T0" fmla="*/ 48767 w 947419"/>
              <a:gd name="T1" fmla="*/ 104262 h 123825"/>
              <a:gd name="T2" fmla="*/ 50935 w 947419"/>
              <a:gd name="T3" fmla="*/ 101464 h 123825"/>
              <a:gd name="T4" fmla="*/ 116336 w 947419"/>
              <a:gd name="T5" fmla="*/ 2285 h 123825"/>
              <a:gd name="T6" fmla="*/ 116336 w 947419"/>
              <a:gd name="T7" fmla="*/ 17775 h 123825"/>
              <a:gd name="T8" fmla="*/ 129421 w 947419"/>
              <a:gd name="T9" fmla="*/ 7619 h 123825"/>
              <a:gd name="T10" fmla="*/ 127135 w 947419"/>
              <a:gd name="T11" fmla="*/ 121788 h 123825"/>
              <a:gd name="T12" fmla="*/ 168664 w 947419"/>
              <a:gd name="T13" fmla="*/ 63495 h 123825"/>
              <a:gd name="T14" fmla="*/ 171830 w 947419"/>
              <a:gd name="T15" fmla="*/ 46219 h 123825"/>
              <a:gd name="T16" fmla="*/ 196595 w 947419"/>
              <a:gd name="T17" fmla="*/ 39242 h 123825"/>
              <a:gd name="T18" fmla="*/ 196595 w 947419"/>
              <a:gd name="T19" fmla="*/ 50291 h 123825"/>
              <a:gd name="T20" fmla="*/ 251210 w 947419"/>
              <a:gd name="T21" fmla="*/ 122800 h 123825"/>
              <a:gd name="T22" fmla="*/ 233552 w 947419"/>
              <a:gd name="T23" fmla="*/ 102738 h 123825"/>
              <a:gd name="T24" fmla="*/ 254258 w 947419"/>
              <a:gd name="T25" fmla="*/ 39492 h 123825"/>
              <a:gd name="T26" fmla="*/ 220349 w 947419"/>
              <a:gd name="T27" fmla="*/ 39492 h 123825"/>
              <a:gd name="T28" fmla="*/ 288754 w 947419"/>
              <a:gd name="T29" fmla="*/ 121351 h 123825"/>
              <a:gd name="T30" fmla="*/ 283844 w 947419"/>
              <a:gd name="T31" fmla="*/ 86605 h 123825"/>
              <a:gd name="T32" fmla="*/ 339089 w 947419"/>
              <a:gd name="T33" fmla="*/ 39492 h 123825"/>
              <a:gd name="T34" fmla="*/ 325505 w 947419"/>
              <a:gd name="T35" fmla="*/ 108834 h 123825"/>
              <a:gd name="T36" fmla="*/ 371453 w 947419"/>
              <a:gd name="T37" fmla="*/ 77800 h 123825"/>
              <a:gd name="T38" fmla="*/ 377321 w 947419"/>
              <a:gd name="T39" fmla="*/ 123824 h 123825"/>
              <a:gd name="T40" fmla="*/ 374273 w 947419"/>
              <a:gd name="T41" fmla="*/ 106298 h 123825"/>
              <a:gd name="T42" fmla="*/ 391286 w 947419"/>
              <a:gd name="T43" fmla="*/ 82926 h 123825"/>
              <a:gd name="T44" fmla="*/ 411230 w 947419"/>
              <a:gd name="T45" fmla="*/ 121788 h 123825"/>
              <a:gd name="T46" fmla="*/ 404753 w 947419"/>
              <a:gd name="T47" fmla="*/ 105786 h 123825"/>
              <a:gd name="T48" fmla="*/ 391490 w 947419"/>
              <a:gd name="T49" fmla="*/ 37705 h 123825"/>
              <a:gd name="T50" fmla="*/ 418485 w 947419"/>
              <a:gd name="T51" fmla="*/ 47386 h 123825"/>
              <a:gd name="T52" fmla="*/ 462415 w 947419"/>
              <a:gd name="T53" fmla="*/ 0 h 123825"/>
              <a:gd name="T54" fmla="*/ 487180 w 947419"/>
              <a:gd name="T55" fmla="*/ 12572 h 123825"/>
              <a:gd name="T56" fmla="*/ 501776 w 947419"/>
              <a:gd name="T57" fmla="*/ 16120 h 123825"/>
              <a:gd name="T58" fmla="*/ 502039 w 947419"/>
              <a:gd name="T59" fmla="*/ 39492 h 123825"/>
              <a:gd name="T60" fmla="*/ 522482 w 947419"/>
              <a:gd name="T61" fmla="*/ 50791 h 123825"/>
              <a:gd name="T62" fmla="*/ 585859 w 947419"/>
              <a:gd name="T63" fmla="*/ 43302 h 123825"/>
              <a:gd name="T64" fmla="*/ 600167 w 947419"/>
              <a:gd name="T65" fmla="*/ 86724 h 123825"/>
              <a:gd name="T66" fmla="*/ 627651 w 947419"/>
              <a:gd name="T67" fmla="*/ 123559 h 123825"/>
              <a:gd name="T68" fmla="*/ 610624 w 947419"/>
              <a:gd name="T69" fmla="*/ 102988 h 123825"/>
              <a:gd name="T70" fmla="*/ 648974 w 947419"/>
              <a:gd name="T71" fmla="*/ 80259 h 123825"/>
              <a:gd name="T72" fmla="*/ 662059 w 947419"/>
              <a:gd name="T73" fmla="*/ 121788 h 123825"/>
              <a:gd name="T74" fmla="*/ 638306 w 947419"/>
              <a:gd name="T75" fmla="*/ 110358 h 123825"/>
              <a:gd name="T76" fmla="*/ 616506 w 947419"/>
              <a:gd name="T77" fmla="*/ 40016 h 123825"/>
              <a:gd name="T78" fmla="*/ 645695 w 947419"/>
              <a:gd name="T79" fmla="*/ 40081 h 123825"/>
              <a:gd name="T80" fmla="*/ 717935 w 947419"/>
              <a:gd name="T81" fmla="*/ 123562 h 123825"/>
              <a:gd name="T82" fmla="*/ 705362 w 947419"/>
              <a:gd name="T83" fmla="*/ 106679 h 123825"/>
              <a:gd name="T84" fmla="*/ 725174 w 947419"/>
              <a:gd name="T85" fmla="*/ 109727 h 123825"/>
              <a:gd name="T86" fmla="*/ 691265 w 947419"/>
              <a:gd name="T87" fmla="*/ 19430 h 123825"/>
              <a:gd name="T88" fmla="*/ 744092 w 947419"/>
              <a:gd name="T89" fmla="*/ 3928 h 123825"/>
              <a:gd name="T90" fmla="*/ 747784 w 947419"/>
              <a:gd name="T91" fmla="*/ 18668 h 123825"/>
              <a:gd name="T92" fmla="*/ 757940 w 947419"/>
              <a:gd name="T93" fmla="*/ 5583 h 123825"/>
              <a:gd name="T94" fmla="*/ 756547 w 947419"/>
              <a:gd name="T95" fmla="*/ 39492 h 123825"/>
              <a:gd name="T96" fmla="*/ 817376 w 947419"/>
              <a:gd name="T97" fmla="*/ 123824 h 123825"/>
              <a:gd name="T98" fmla="*/ 790955 w 947419"/>
              <a:gd name="T99" fmla="*/ 90927 h 123825"/>
              <a:gd name="T100" fmla="*/ 845834 w 947419"/>
              <a:gd name="T101" fmla="*/ 46646 h 123825"/>
              <a:gd name="T102" fmla="*/ 842653 w 947419"/>
              <a:gd name="T103" fmla="*/ 62602 h 123825"/>
              <a:gd name="T104" fmla="*/ 850225 w 947419"/>
              <a:gd name="T105" fmla="*/ 108382 h 123825"/>
              <a:gd name="T106" fmla="*/ 879098 w 947419"/>
              <a:gd name="T107" fmla="*/ 39492 h 123825"/>
              <a:gd name="T108" fmla="*/ 892183 w 947419"/>
              <a:gd name="T109" fmla="*/ 53208 h 123825"/>
              <a:gd name="T110" fmla="*/ 947428 w 947419"/>
              <a:gd name="T111" fmla="*/ 121788 h 123825"/>
              <a:gd name="T112" fmla="*/ 903088 w 947419"/>
              <a:gd name="T113" fmla="*/ 53208 h 123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47419" h="123825">
                <a:moveTo>
                  <a:pt x="14990" y="6595"/>
                </a:moveTo>
                <a:lnTo>
                  <a:pt x="0" y="6595"/>
                </a:lnTo>
                <a:lnTo>
                  <a:pt x="41791" y="121788"/>
                </a:lnTo>
                <a:lnTo>
                  <a:pt x="56650" y="121788"/>
                </a:lnTo>
                <a:lnTo>
                  <a:pt x="61682" y="108203"/>
                </a:lnTo>
                <a:lnTo>
                  <a:pt x="49280" y="108203"/>
                </a:lnTo>
                <a:lnTo>
                  <a:pt x="48767" y="104262"/>
                </a:lnTo>
                <a:lnTo>
                  <a:pt x="48005" y="100964"/>
                </a:lnTo>
                <a:lnTo>
                  <a:pt x="46994" y="97916"/>
                </a:lnTo>
                <a:lnTo>
                  <a:pt x="14990" y="6595"/>
                </a:lnTo>
                <a:close/>
              </a:path>
              <a:path w="947419" h="123825">
                <a:moveTo>
                  <a:pt x="99322" y="6595"/>
                </a:moveTo>
                <a:lnTo>
                  <a:pt x="84844" y="6595"/>
                </a:lnTo>
                <a:lnTo>
                  <a:pt x="52196" y="97785"/>
                </a:lnTo>
                <a:lnTo>
                  <a:pt x="50935" y="101464"/>
                </a:lnTo>
                <a:lnTo>
                  <a:pt x="50042" y="104893"/>
                </a:lnTo>
                <a:lnTo>
                  <a:pt x="49529" y="108203"/>
                </a:lnTo>
                <a:lnTo>
                  <a:pt x="61682" y="108203"/>
                </a:lnTo>
                <a:lnTo>
                  <a:pt x="99322" y="6595"/>
                </a:lnTo>
                <a:close/>
              </a:path>
              <a:path w="947419" h="123825">
                <a:moveTo>
                  <a:pt x="123194" y="1523"/>
                </a:moveTo>
                <a:lnTo>
                  <a:pt x="118372" y="1523"/>
                </a:lnTo>
                <a:lnTo>
                  <a:pt x="116336" y="2285"/>
                </a:lnTo>
                <a:lnTo>
                  <a:pt x="114680" y="3928"/>
                </a:lnTo>
                <a:lnTo>
                  <a:pt x="113038" y="5583"/>
                </a:lnTo>
                <a:lnTo>
                  <a:pt x="112276" y="7619"/>
                </a:lnTo>
                <a:lnTo>
                  <a:pt x="112276" y="12572"/>
                </a:lnTo>
                <a:lnTo>
                  <a:pt x="113038" y="14596"/>
                </a:lnTo>
                <a:lnTo>
                  <a:pt x="114680" y="16251"/>
                </a:lnTo>
                <a:lnTo>
                  <a:pt x="116336" y="17775"/>
                </a:lnTo>
                <a:lnTo>
                  <a:pt x="118372" y="18668"/>
                </a:lnTo>
                <a:lnTo>
                  <a:pt x="123194" y="18668"/>
                </a:lnTo>
                <a:lnTo>
                  <a:pt x="125230" y="17775"/>
                </a:lnTo>
                <a:lnTo>
                  <a:pt x="126872" y="16120"/>
                </a:lnTo>
                <a:lnTo>
                  <a:pt x="128528" y="14477"/>
                </a:lnTo>
                <a:lnTo>
                  <a:pt x="129421" y="12441"/>
                </a:lnTo>
                <a:lnTo>
                  <a:pt x="129421" y="7619"/>
                </a:lnTo>
                <a:lnTo>
                  <a:pt x="128528" y="5583"/>
                </a:lnTo>
                <a:lnTo>
                  <a:pt x="125230" y="2285"/>
                </a:lnTo>
                <a:lnTo>
                  <a:pt x="123194" y="1523"/>
                </a:lnTo>
                <a:close/>
              </a:path>
              <a:path w="947419" h="123825">
                <a:moveTo>
                  <a:pt x="127135" y="39492"/>
                </a:moveTo>
                <a:lnTo>
                  <a:pt x="114050" y="39492"/>
                </a:lnTo>
                <a:lnTo>
                  <a:pt x="114050" y="121788"/>
                </a:lnTo>
                <a:lnTo>
                  <a:pt x="127135" y="121788"/>
                </a:lnTo>
                <a:lnTo>
                  <a:pt x="127135" y="39492"/>
                </a:lnTo>
                <a:close/>
              </a:path>
              <a:path w="947419" h="123825">
                <a:moveTo>
                  <a:pt x="166759" y="39492"/>
                </a:moveTo>
                <a:lnTo>
                  <a:pt x="153674" y="39492"/>
                </a:lnTo>
                <a:lnTo>
                  <a:pt x="153674" y="121788"/>
                </a:lnTo>
                <a:lnTo>
                  <a:pt x="166759" y="121788"/>
                </a:lnTo>
                <a:lnTo>
                  <a:pt x="166759" y="70734"/>
                </a:lnTo>
                <a:lnTo>
                  <a:pt x="168664" y="63495"/>
                </a:lnTo>
                <a:lnTo>
                  <a:pt x="173656" y="56506"/>
                </a:lnTo>
                <a:lnTo>
                  <a:pt x="166759" y="56506"/>
                </a:lnTo>
                <a:lnTo>
                  <a:pt x="166759" y="39492"/>
                </a:lnTo>
                <a:close/>
              </a:path>
              <a:path w="947419" h="123825">
                <a:moveTo>
                  <a:pt x="192155" y="38099"/>
                </a:moveTo>
                <a:lnTo>
                  <a:pt x="183904" y="38099"/>
                </a:lnTo>
                <a:lnTo>
                  <a:pt x="179582" y="39742"/>
                </a:lnTo>
                <a:lnTo>
                  <a:pt x="171830" y="46219"/>
                </a:lnTo>
                <a:lnTo>
                  <a:pt x="169045" y="50672"/>
                </a:lnTo>
                <a:lnTo>
                  <a:pt x="167140" y="56506"/>
                </a:lnTo>
                <a:lnTo>
                  <a:pt x="173656" y="56506"/>
                </a:lnTo>
                <a:lnTo>
                  <a:pt x="176284" y="52827"/>
                </a:lnTo>
                <a:lnTo>
                  <a:pt x="180974" y="50291"/>
                </a:lnTo>
                <a:lnTo>
                  <a:pt x="196595" y="50291"/>
                </a:lnTo>
                <a:lnTo>
                  <a:pt x="196595" y="39242"/>
                </a:lnTo>
                <a:lnTo>
                  <a:pt x="194690" y="38480"/>
                </a:lnTo>
                <a:lnTo>
                  <a:pt x="192155" y="38099"/>
                </a:lnTo>
                <a:close/>
              </a:path>
              <a:path w="947419" h="123825">
                <a:moveTo>
                  <a:pt x="196595" y="50291"/>
                </a:moveTo>
                <a:lnTo>
                  <a:pt x="190880" y="50291"/>
                </a:lnTo>
                <a:lnTo>
                  <a:pt x="194191" y="51053"/>
                </a:lnTo>
                <a:lnTo>
                  <a:pt x="196595" y="52827"/>
                </a:lnTo>
                <a:lnTo>
                  <a:pt x="196595" y="50291"/>
                </a:lnTo>
                <a:close/>
              </a:path>
              <a:path w="947419" h="123825">
                <a:moveTo>
                  <a:pt x="233552" y="50791"/>
                </a:moveTo>
                <a:lnTo>
                  <a:pt x="220349" y="50791"/>
                </a:lnTo>
                <a:lnTo>
                  <a:pt x="221354" y="108726"/>
                </a:lnTo>
                <a:lnTo>
                  <a:pt x="228338" y="119860"/>
                </a:lnTo>
                <a:lnTo>
                  <a:pt x="241934" y="123562"/>
                </a:lnTo>
                <a:lnTo>
                  <a:pt x="247019" y="123562"/>
                </a:lnTo>
                <a:lnTo>
                  <a:pt x="251210" y="122800"/>
                </a:lnTo>
                <a:lnTo>
                  <a:pt x="254258" y="121026"/>
                </a:lnTo>
                <a:lnTo>
                  <a:pt x="254258" y="112513"/>
                </a:lnTo>
                <a:lnTo>
                  <a:pt x="241304" y="112513"/>
                </a:lnTo>
                <a:lnTo>
                  <a:pt x="238256" y="111370"/>
                </a:lnTo>
                <a:lnTo>
                  <a:pt x="236351" y="108965"/>
                </a:lnTo>
                <a:lnTo>
                  <a:pt x="234446" y="106679"/>
                </a:lnTo>
                <a:lnTo>
                  <a:pt x="233552" y="102738"/>
                </a:lnTo>
                <a:lnTo>
                  <a:pt x="233552" y="50791"/>
                </a:lnTo>
                <a:close/>
              </a:path>
              <a:path w="947419" h="123825">
                <a:moveTo>
                  <a:pt x="254258" y="109727"/>
                </a:moveTo>
                <a:lnTo>
                  <a:pt x="251840" y="111632"/>
                </a:lnTo>
                <a:lnTo>
                  <a:pt x="249055" y="112513"/>
                </a:lnTo>
                <a:lnTo>
                  <a:pt x="254258" y="112513"/>
                </a:lnTo>
                <a:lnTo>
                  <a:pt x="254258" y="109727"/>
                </a:lnTo>
                <a:close/>
              </a:path>
              <a:path w="947419" h="123825">
                <a:moveTo>
                  <a:pt x="254258" y="39492"/>
                </a:moveTo>
                <a:lnTo>
                  <a:pt x="206252" y="39492"/>
                </a:lnTo>
                <a:lnTo>
                  <a:pt x="206252" y="50791"/>
                </a:lnTo>
                <a:lnTo>
                  <a:pt x="254258" y="50791"/>
                </a:lnTo>
                <a:lnTo>
                  <a:pt x="254258" y="39492"/>
                </a:lnTo>
                <a:close/>
              </a:path>
              <a:path w="947419" h="123825">
                <a:moveTo>
                  <a:pt x="233552" y="15239"/>
                </a:moveTo>
                <a:lnTo>
                  <a:pt x="220349" y="19430"/>
                </a:lnTo>
                <a:lnTo>
                  <a:pt x="220349" y="39492"/>
                </a:lnTo>
                <a:lnTo>
                  <a:pt x="233552" y="39492"/>
                </a:lnTo>
                <a:lnTo>
                  <a:pt x="233552" y="15239"/>
                </a:lnTo>
                <a:close/>
              </a:path>
              <a:path w="947419" h="123825">
                <a:moveTo>
                  <a:pt x="283844" y="39492"/>
                </a:moveTo>
                <a:lnTo>
                  <a:pt x="270772" y="39492"/>
                </a:lnTo>
                <a:lnTo>
                  <a:pt x="272277" y="102640"/>
                </a:lnTo>
                <a:lnTo>
                  <a:pt x="278097" y="114376"/>
                </a:lnTo>
                <a:lnTo>
                  <a:pt x="288754" y="121351"/>
                </a:lnTo>
                <a:lnTo>
                  <a:pt x="304732" y="123532"/>
                </a:lnTo>
                <a:lnTo>
                  <a:pt x="316801" y="118929"/>
                </a:lnTo>
                <a:lnTo>
                  <a:pt x="322219" y="112644"/>
                </a:lnTo>
                <a:lnTo>
                  <a:pt x="310133" y="112644"/>
                </a:lnTo>
                <a:lnTo>
                  <a:pt x="295789" y="111325"/>
                </a:lnTo>
                <a:lnTo>
                  <a:pt x="286824" y="102887"/>
                </a:lnTo>
                <a:lnTo>
                  <a:pt x="283844" y="86605"/>
                </a:lnTo>
                <a:lnTo>
                  <a:pt x="283844" y="39492"/>
                </a:lnTo>
                <a:close/>
              </a:path>
              <a:path w="947419" h="123825">
                <a:moveTo>
                  <a:pt x="339089" y="108834"/>
                </a:moveTo>
                <a:lnTo>
                  <a:pt x="325886" y="108834"/>
                </a:lnTo>
                <a:lnTo>
                  <a:pt x="325886" y="121788"/>
                </a:lnTo>
                <a:lnTo>
                  <a:pt x="339089" y="121788"/>
                </a:lnTo>
                <a:lnTo>
                  <a:pt x="339089" y="108834"/>
                </a:lnTo>
                <a:close/>
              </a:path>
              <a:path w="947419" h="123825">
                <a:moveTo>
                  <a:pt x="339089" y="39492"/>
                </a:moveTo>
                <a:lnTo>
                  <a:pt x="325886" y="39492"/>
                </a:lnTo>
                <a:lnTo>
                  <a:pt x="325886" y="94606"/>
                </a:lnTo>
                <a:lnTo>
                  <a:pt x="323731" y="100833"/>
                </a:lnTo>
                <a:lnTo>
                  <a:pt x="315467" y="110358"/>
                </a:lnTo>
                <a:lnTo>
                  <a:pt x="310133" y="112644"/>
                </a:lnTo>
                <a:lnTo>
                  <a:pt x="322219" y="112644"/>
                </a:lnTo>
                <a:lnTo>
                  <a:pt x="325505" y="108834"/>
                </a:lnTo>
                <a:lnTo>
                  <a:pt x="339089" y="108834"/>
                </a:lnTo>
                <a:lnTo>
                  <a:pt x="339089" y="39492"/>
                </a:lnTo>
                <a:close/>
              </a:path>
              <a:path w="947419" h="123825">
                <a:moveTo>
                  <a:pt x="419045" y="48720"/>
                </a:moveTo>
                <a:lnTo>
                  <a:pt x="396270" y="48720"/>
                </a:lnTo>
                <a:lnTo>
                  <a:pt x="407476" y="54619"/>
                </a:lnTo>
                <a:lnTo>
                  <a:pt x="411230" y="69722"/>
                </a:lnTo>
                <a:lnTo>
                  <a:pt x="371453" y="77800"/>
                </a:lnTo>
                <a:lnTo>
                  <a:pt x="362423" y="86724"/>
                </a:lnTo>
                <a:lnTo>
                  <a:pt x="359414" y="99940"/>
                </a:lnTo>
                <a:lnTo>
                  <a:pt x="359414" y="107179"/>
                </a:lnTo>
                <a:lnTo>
                  <a:pt x="361700" y="112894"/>
                </a:lnTo>
                <a:lnTo>
                  <a:pt x="366272" y="117216"/>
                </a:lnTo>
                <a:lnTo>
                  <a:pt x="370975" y="121538"/>
                </a:lnTo>
                <a:lnTo>
                  <a:pt x="377321" y="123824"/>
                </a:lnTo>
                <a:lnTo>
                  <a:pt x="389907" y="123559"/>
                </a:lnTo>
                <a:lnTo>
                  <a:pt x="401911" y="119050"/>
                </a:lnTo>
                <a:lnTo>
                  <a:pt x="407588" y="112644"/>
                </a:lnTo>
                <a:lnTo>
                  <a:pt x="383798" y="112644"/>
                </a:lnTo>
                <a:lnTo>
                  <a:pt x="379988" y="111370"/>
                </a:lnTo>
                <a:lnTo>
                  <a:pt x="377189" y="108834"/>
                </a:lnTo>
                <a:lnTo>
                  <a:pt x="374273" y="106298"/>
                </a:lnTo>
                <a:lnTo>
                  <a:pt x="372880" y="102988"/>
                </a:lnTo>
                <a:lnTo>
                  <a:pt x="372880" y="93463"/>
                </a:lnTo>
                <a:lnTo>
                  <a:pt x="374404" y="89653"/>
                </a:lnTo>
                <a:lnTo>
                  <a:pt x="377570" y="87498"/>
                </a:lnTo>
                <a:lnTo>
                  <a:pt x="380618" y="85343"/>
                </a:lnTo>
                <a:lnTo>
                  <a:pt x="385190" y="83819"/>
                </a:lnTo>
                <a:lnTo>
                  <a:pt x="391286" y="82926"/>
                </a:lnTo>
                <a:lnTo>
                  <a:pt x="411230" y="80259"/>
                </a:lnTo>
                <a:lnTo>
                  <a:pt x="423845" y="80259"/>
                </a:lnTo>
                <a:lnTo>
                  <a:pt x="423612" y="59587"/>
                </a:lnTo>
                <a:lnTo>
                  <a:pt x="419045" y="48720"/>
                </a:lnTo>
                <a:close/>
              </a:path>
              <a:path w="947419" h="123825">
                <a:moveTo>
                  <a:pt x="424170" y="108965"/>
                </a:moveTo>
                <a:lnTo>
                  <a:pt x="411230" y="108965"/>
                </a:lnTo>
                <a:lnTo>
                  <a:pt x="411230" y="121788"/>
                </a:lnTo>
                <a:lnTo>
                  <a:pt x="424315" y="121788"/>
                </a:lnTo>
                <a:lnTo>
                  <a:pt x="424170" y="108965"/>
                </a:lnTo>
                <a:close/>
              </a:path>
              <a:path w="947419" h="123825">
                <a:moveTo>
                  <a:pt x="423845" y="80259"/>
                </a:moveTo>
                <a:lnTo>
                  <a:pt x="411230" y="80259"/>
                </a:lnTo>
                <a:lnTo>
                  <a:pt x="411230" y="95368"/>
                </a:lnTo>
                <a:lnTo>
                  <a:pt x="409075" y="101214"/>
                </a:lnTo>
                <a:lnTo>
                  <a:pt x="404753" y="105786"/>
                </a:lnTo>
                <a:lnTo>
                  <a:pt x="400562" y="110358"/>
                </a:lnTo>
                <a:lnTo>
                  <a:pt x="395096" y="112644"/>
                </a:lnTo>
                <a:lnTo>
                  <a:pt x="407588" y="112644"/>
                </a:lnTo>
                <a:lnTo>
                  <a:pt x="410849" y="108965"/>
                </a:lnTo>
                <a:lnTo>
                  <a:pt x="424170" y="108965"/>
                </a:lnTo>
                <a:lnTo>
                  <a:pt x="423845" y="80259"/>
                </a:lnTo>
                <a:close/>
              </a:path>
              <a:path w="947419" h="123825">
                <a:moveTo>
                  <a:pt x="391490" y="37705"/>
                </a:moveTo>
                <a:lnTo>
                  <a:pt x="378762" y="40016"/>
                </a:lnTo>
                <a:lnTo>
                  <a:pt x="367415" y="45338"/>
                </a:lnTo>
                <a:lnTo>
                  <a:pt x="371594" y="55642"/>
                </a:lnTo>
                <a:lnTo>
                  <a:pt x="382814" y="50414"/>
                </a:lnTo>
                <a:lnTo>
                  <a:pt x="396270" y="48720"/>
                </a:lnTo>
                <a:lnTo>
                  <a:pt x="419045" y="48720"/>
                </a:lnTo>
                <a:lnTo>
                  <a:pt x="418485" y="47386"/>
                </a:lnTo>
                <a:lnTo>
                  <a:pt x="407951" y="40081"/>
                </a:lnTo>
                <a:lnTo>
                  <a:pt x="391490" y="37705"/>
                </a:lnTo>
                <a:close/>
              </a:path>
              <a:path w="947419" h="123825">
                <a:moveTo>
                  <a:pt x="462415" y="0"/>
                </a:moveTo>
                <a:lnTo>
                  <a:pt x="449330" y="0"/>
                </a:lnTo>
                <a:lnTo>
                  <a:pt x="449330" y="121788"/>
                </a:lnTo>
                <a:lnTo>
                  <a:pt x="462415" y="121788"/>
                </a:lnTo>
                <a:lnTo>
                  <a:pt x="462415" y="0"/>
                </a:lnTo>
                <a:close/>
              </a:path>
              <a:path w="947419" h="123825">
                <a:moveTo>
                  <a:pt x="498098" y="1523"/>
                </a:moveTo>
                <a:lnTo>
                  <a:pt x="493276" y="1523"/>
                </a:lnTo>
                <a:lnTo>
                  <a:pt x="491240" y="2285"/>
                </a:lnTo>
                <a:lnTo>
                  <a:pt x="489584" y="3928"/>
                </a:lnTo>
                <a:lnTo>
                  <a:pt x="487942" y="5583"/>
                </a:lnTo>
                <a:lnTo>
                  <a:pt x="487180" y="7619"/>
                </a:lnTo>
                <a:lnTo>
                  <a:pt x="487180" y="12572"/>
                </a:lnTo>
                <a:lnTo>
                  <a:pt x="487942" y="14596"/>
                </a:lnTo>
                <a:lnTo>
                  <a:pt x="489584" y="16251"/>
                </a:lnTo>
                <a:lnTo>
                  <a:pt x="491240" y="17775"/>
                </a:lnTo>
                <a:lnTo>
                  <a:pt x="493276" y="18668"/>
                </a:lnTo>
                <a:lnTo>
                  <a:pt x="498098" y="18668"/>
                </a:lnTo>
                <a:lnTo>
                  <a:pt x="500134" y="17775"/>
                </a:lnTo>
                <a:lnTo>
                  <a:pt x="501776" y="16120"/>
                </a:lnTo>
                <a:lnTo>
                  <a:pt x="503432" y="14477"/>
                </a:lnTo>
                <a:lnTo>
                  <a:pt x="504325" y="12441"/>
                </a:lnTo>
                <a:lnTo>
                  <a:pt x="504325" y="7619"/>
                </a:lnTo>
                <a:lnTo>
                  <a:pt x="503432" y="5583"/>
                </a:lnTo>
                <a:lnTo>
                  <a:pt x="500134" y="2285"/>
                </a:lnTo>
                <a:lnTo>
                  <a:pt x="498098" y="1523"/>
                </a:lnTo>
                <a:close/>
              </a:path>
              <a:path w="947419" h="123825">
                <a:moveTo>
                  <a:pt x="502039" y="39492"/>
                </a:moveTo>
                <a:lnTo>
                  <a:pt x="488954" y="39492"/>
                </a:lnTo>
                <a:lnTo>
                  <a:pt x="488954" y="121788"/>
                </a:lnTo>
                <a:lnTo>
                  <a:pt x="502039" y="121788"/>
                </a:lnTo>
                <a:lnTo>
                  <a:pt x="502039" y="39492"/>
                </a:lnTo>
                <a:close/>
              </a:path>
              <a:path w="947419" h="123825">
                <a:moveTo>
                  <a:pt x="585859" y="39492"/>
                </a:moveTo>
                <a:lnTo>
                  <a:pt x="522482" y="39492"/>
                </a:lnTo>
                <a:lnTo>
                  <a:pt x="522482" y="50791"/>
                </a:lnTo>
                <a:lnTo>
                  <a:pt x="566546" y="50791"/>
                </a:lnTo>
                <a:lnTo>
                  <a:pt x="517778" y="117728"/>
                </a:lnTo>
                <a:lnTo>
                  <a:pt x="517778" y="121788"/>
                </a:lnTo>
                <a:lnTo>
                  <a:pt x="585478" y="121788"/>
                </a:lnTo>
                <a:lnTo>
                  <a:pt x="585478" y="110608"/>
                </a:lnTo>
                <a:lnTo>
                  <a:pt x="537209" y="110608"/>
                </a:lnTo>
                <a:lnTo>
                  <a:pt x="585859" y="43302"/>
                </a:lnTo>
                <a:lnTo>
                  <a:pt x="585859" y="39492"/>
                </a:lnTo>
                <a:close/>
              </a:path>
              <a:path w="947419" h="123825">
                <a:moveTo>
                  <a:pt x="656789" y="48720"/>
                </a:moveTo>
                <a:lnTo>
                  <a:pt x="634014" y="48720"/>
                </a:lnTo>
                <a:lnTo>
                  <a:pt x="645220" y="54619"/>
                </a:lnTo>
                <a:lnTo>
                  <a:pt x="648974" y="69722"/>
                </a:lnTo>
                <a:lnTo>
                  <a:pt x="609197" y="77800"/>
                </a:lnTo>
                <a:lnTo>
                  <a:pt x="600167" y="86724"/>
                </a:lnTo>
                <a:lnTo>
                  <a:pt x="597158" y="99940"/>
                </a:lnTo>
                <a:lnTo>
                  <a:pt x="597158" y="107179"/>
                </a:lnTo>
                <a:lnTo>
                  <a:pt x="599444" y="112894"/>
                </a:lnTo>
                <a:lnTo>
                  <a:pt x="604016" y="117216"/>
                </a:lnTo>
                <a:lnTo>
                  <a:pt x="608719" y="121538"/>
                </a:lnTo>
                <a:lnTo>
                  <a:pt x="615065" y="123824"/>
                </a:lnTo>
                <a:lnTo>
                  <a:pt x="627651" y="123559"/>
                </a:lnTo>
                <a:lnTo>
                  <a:pt x="639655" y="119050"/>
                </a:lnTo>
                <a:lnTo>
                  <a:pt x="645332" y="112644"/>
                </a:lnTo>
                <a:lnTo>
                  <a:pt x="621542" y="112644"/>
                </a:lnTo>
                <a:lnTo>
                  <a:pt x="617732" y="111370"/>
                </a:lnTo>
                <a:lnTo>
                  <a:pt x="614933" y="108834"/>
                </a:lnTo>
                <a:lnTo>
                  <a:pt x="612017" y="106298"/>
                </a:lnTo>
                <a:lnTo>
                  <a:pt x="610624" y="102988"/>
                </a:lnTo>
                <a:lnTo>
                  <a:pt x="610624" y="93463"/>
                </a:lnTo>
                <a:lnTo>
                  <a:pt x="612148" y="89653"/>
                </a:lnTo>
                <a:lnTo>
                  <a:pt x="615314" y="87498"/>
                </a:lnTo>
                <a:lnTo>
                  <a:pt x="618362" y="85343"/>
                </a:lnTo>
                <a:lnTo>
                  <a:pt x="622934" y="83819"/>
                </a:lnTo>
                <a:lnTo>
                  <a:pt x="629030" y="82926"/>
                </a:lnTo>
                <a:lnTo>
                  <a:pt x="648974" y="80259"/>
                </a:lnTo>
                <a:lnTo>
                  <a:pt x="661589" y="80259"/>
                </a:lnTo>
                <a:lnTo>
                  <a:pt x="661356" y="59587"/>
                </a:lnTo>
                <a:lnTo>
                  <a:pt x="656789" y="48720"/>
                </a:lnTo>
                <a:close/>
              </a:path>
              <a:path w="947419" h="123825">
                <a:moveTo>
                  <a:pt x="661914" y="108965"/>
                </a:moveTo>
                <a:lnTo>
                  <a:pt x="648974" y="108965"/>
                </a:lnTo>
                <a:lnTo>
                  <a:pt x="648974" y="121788"/>
                </a:lnTo>
                <a:lnTo>
                  <a:pt x="662059" y="121788"/>
                </a:lnTo>
                <a:lnTo>
                  <a:pt x="661914" y="108965"/>
                </a:lnTo>
                <a:close/>
              </a:path>
              <a:path w="947419" h="123825">
                <a:moveTo>
                  <a:pt x="661589" y="80259"/>
                </a:moveTo>
                <a:lnTo>
                  <a:pt x="648974" y="80259"/>
                </a:lnTo>
                <a:lnTo>
                  <a:pt x="648974" y="95368"/>
                </a:lnTo>
                <a:lnTo>
                  <a:pt x="646819" y="101214"/>
                </a:lnTo>
                <a:lnTo>
                  <a:pt x="642497" y="105786"/>
                </a:lnTo>
                <a:lnTo>
                  <a:pt x="638306" y="110358"/>
                </a:lnTo>
                <a:lnTo>
                  <a:pt x="632840" y="112644"/>
                </a:lnTo>
                <a:lnTo>
                  <a:pt x="645332" y="112644"/>
                </a:lnTo>
                <a:lnTo>
                  <a:pt x="648593" y="108965"/>
                </a:lnTo>
                <a:lnTo>
                  <a:pt x="661914" y="108965"/>
                </a:lnTo>
                <a:lnTo>
                  <a:pt x="661589" y="80259"/>
                </a:lnTo>
                <a:close/>
              </a:path>
              <a:path w="947419" h="123825">
                <a:moveTo>
                  <a:pt x="629234" y="37705"/>
                </a:moveTo>
                <a:lnTo>
                  <a:pt x="616506" y="40016"/>
                </a:lnTo>
                <a:lnTo>
                  <a:pt x="605159" y="45338"/>
                </a:lnTo>
                <a:lnTo>
                  <a:pt x="609338" y="55642"/>
                </a:lnTo>
                <a:lnTo>
                  <a:pt x="620558" y="50414"/>
                </a:lnTo>
                <a:lnTo>
                  <a:pt x="634014" y="48720"/>
                </a:lnTo>
                <a:lnTo>
                  <a:pt x="656789" y="48720"/>
                </a:lnTo>
                <a:lnTo>
                  <a:pt x="656229" y="47386"/>
                </a:lnTo>
                <a:lnTo>
                  <a:pt x="645695" y="40081"/>
                </a:lnTo>
                <a:lnTo>
                  <a:pt x="629234" y="37705"/>
                </a:lnTo>
                <a:close/>
              </a:path>
              <a:path w="947419" h="123825">
                <a:moveTo>
                  <a:pt x="704468" y="50791"/>
                </a:moveTo>
                <a:lnTo>
                  <a:pt x="691265" y="50791"/>
                </a:lnTo>
                <a:lnTo>
                  <a:pt x="692270" y="108726"/>
                </a:lnTo>
                <a:lnTo>
                  <a:pt x="699254" y="119860"/>
                </a:lnTo>
                <a:lnTo>
                  <a:pt x="712850" y="123562"/>
                </a:lnTo>
                <a:lnTo>
                  <a:pt x="717935" y="123562"/>
                </a:lnTo>
                <a:lnTo>
                  <a:pt x="722126" y="122800"/>
                </a:lnTo>
                <a:lnTo>
                  <a:pt x="725174" y="121026"/>
                </a:lnTo>
                <a:lnTo>
                  <a:pt x="725174" y="112513"/>
                </a:lnTo>
                <a:lnTo>
                  <a:pt x="712220" y="112513"/>
                </a:lnTo>
                <a:lnTo>
                  <a:pt x="709172" y="111370"/>
                </a:lnTo>
                <a:lnTo>
                  <a:pt x="707267" y="108965"/>
                </a:lnTo>
                <a:lnTo>
                  <a:pt x="705362" y="106679"/>
                </a:lnTo>
                <a:lnTo>
                  <a:pt x="704468" y="102738"/>
                </a:lnTo>
                <a:lnTo>
                  <a:pt x="704468" y="50791"/>
                </a:lnTo>
                <a:close/>
              </a:path>
              <a:path w="947419" h="123825">
                <a:moveTo>
                  <a:pt x="725174" y="109727"/>
                </a:moveTo>
                <a:lnTo>
                  <a:pt x="722756" y="111632"/>
                </a:lnTo>
                <a:lnTo>
                  <a:pt x="719971" y="112513"/>
                </a:lnTo>
                <a:lnTo>
                  <a:pt x="725174" y="112513"/>
                </a:lnTo>
                <a:lnTo>
                  <a:pt x="725174" y="109727"/>
                </a:lnTo>
                <a:close/>
              </a:path>
              <a:path w="947419" h="123825">
                <a:moveTo>
                  <a:pt x="725174" y="39492"/>
                </a:moveTo>
                <a:lnTo>
                  <a:pt x="677168" y="39492"/>
                </a:lnTo>
                <a:lnTo>
                  <a:pt x="677168" y="50791"/>
                </a:lnTo>
                <a:lnTo>
                  <a:pt x="725174" y="50791"/>
                </a:lnTo>
                <a:lnTo>
                  <a:pt x="725174" y="39492"/>
                </a:lnTo>
                <a:close/>
              </a:path>
              <a:path w="947419" h="123825">
                <a:moveTo>
                  <a:pt x="704468" y="15239"/>
                </a:moveTo>
                <a:lnTo>
                  <a:pt x="691265" y="19430"/>
                </a:lnTo>
                <a:lnTo>
                  <a:pt x="691265" y="39492"/>
                </a:lnTo>
                <a:lnTo>
                  <a:pt x="704468" y="39492"/>
                </a:lnTo>
                <a:lnTo>
                  <a:pt x="704468" y="15239"/>
                </a:lnTo>
                <a:close/>
              </a:path>
              <a:path w="947419" h="123825">
                <a:moveTo>
                  <a:pt x="752606" y="1523"/>
                </a:moveTo>
                <a:lnTo>
                  <a:pt x="747784" y="1523"/>
                </a:lnTo>
                <a:lnTo>
                  <a:pt x="745748" y="2285"/>
                </a:lnTo>
                <a:lnTo>
                  <a:pt x="744092" y="3928"/>
                </a:lnTo>
                <a:lnTo>
                  <a:pt x="742450" y="5583"/>
                </a:lnTo>
                <a:lnTo>
                  <a:pt x="741688" y="7619"/>
                </a:lnTo>
                <a:lnTo>
                  <a:pt x="741688" y="12572"/>
                </a:lnTo>
                <a:lnTo>
                  <a:pt x="742450" y="14596"/>
                </a:lnTo>
                <a:lnTo>
                  <a:pt x="744092" y="16251"/>
                </a:lnTo>
                <a:lnTo>
                  <a:pt x="745748" y="17775"/>
                </a:lnTo>
                <a:lnTo>
                  <a:pt x="747784" y="18668"/>
                </a:lnTo>
                <a:lnTo>
                  <a:pt x="752606" y="18668"/>
                </a:lnTo>
                <a:lnTo>
                  <a:pt x="754642" y="17775"/>
                </a:lnTo>
                <a:lnTo>
                  <a:pt x="756284" y="16120"/>
                </a:lnTo>
                <a:lnTo>
                  <a:pt x="757940" y="14477"/>
                </a:lnTo>
                <a:lnTo>
                  <a:pt x="758833" y="12441"/>
                </a:lnTo>
                <a:lnTo>
                  <a:pt x="758833" y="7619"/>
                </a:lnTo>
                <a:lnTo>
                  <a:pt x="757940" y="5583"/>
                </a:lnTo>
                <a:lnTo>
                  <a:pt x="754642" y="2285"/>
                </a:lnTo>
                <a:lnTo>
                  <a:pt x="752606" y="1523"/>
                </a:lnTo>
                <a:close/>
              </a:path>
              <a:path w="947419" h="123825">
                <a:moveTo>
                  <a:pt x="756547" y="39492"/>
                </a:moveTo>
                <a:lnTo>
                  <a:pt x="743462" y="39492"/>
                </a:lnTo>
                <a:lnTo>
                  <a:pt x="743462" y="121788"/>
                </a:lnTo>
                <a:lnTo>
                  <a:pt x="756547" y="121788"/>
                </a:lnTo>
                <a:lnTo>
                  <a:pt x="756547" y="39492"/>
                </a:lnTo>
                <a:close/>
              </a:path>
              <a:path w="947419" h="123825">
                <a:moveTo>
                  <a:pt x="807466" y="38998"/>
                </a:moveTo>
                <a:lnTo>
                  <a:pt x="778747" y="75359"/>
                </a:lnTo>
                <a:lnTo>
                  <a:pt x="778702" y="93449"/>
                </a:lnTo>
                <a:lnTo>
                  <a:pt x="783472" y="104765"/>
                </a:lnTo>
                <a:lnTo>
                  <a:pt x="792652" y="116179"/>
                </a:lnTo>
                <a:lnTo>
                  <a:pt x="803836" y="121896"/>
                </a:lnTo>
                <a:lnTo>
                  <a:pt x="817376" y="123824"/>
                </a:lnTo>
                <a:lnTo>
                  <a:pt x="828064" y="122636"/>
                </a:lnTo>
                <a:lnTo>
                  <a:pt x="839376" y="117775"/>
                </a:lnTo>
                <a:lnTo>
                  <a:pt x="845301" y="112644"/>
                </a:lnTo>
                <a:lnTo>
                  <a:pt x="810005" y="112644"/>
                </a:lnTo>
                <a:lnTo>
                  <a:pt x="803410" y="109846"/>
                </a:lnTo>
                <a:lnTo>
                  <a:pt x="793373" y="98547"/>
                </a:lnTo>
                <a:lnTo>
                  <a:pt x="790955" y="90927"/>
                </a:lnTo>
                <a:lnTo>
                  <a:pt x="790955" y="70984"/>
                </a:lnTo>
                <a:lnTo>
                  <a:pt x="793373" y="63114"/>
                </a:lnTo>
                <a:lnTo>
                  <a:pt x="798327" y="57397"/>
                </a:lnTo>
                <a:lnTo>
                  <a:pt x="803279" y="51553"/>
                </a:lnTo>
                <a:lnTo>
                  <a:pt x="809887" y="48636"/>
                </a:lnTo>
                <a:lnTo>
                  <a:pt x="847247" y="48636"/>
                </a:lnTo>
                <a:lnTo>
                  <a:pt x="845834" y="46646"/>
                </a:lnTo>
                <a:lnTo>
                  <a:pt x="837674" y="41719"/>
                </a:lnTo>
                <a:lnTo>
                  <a:pt x="825506" y="39088"/>
                </a:lnTo>
                <a:lnTo>
                  <a:pt x="807466" y="38998"/>
                </a:lnTo>
                <a:close/>
              </a:path>
              <a:path w="947419" h="123825">
                <a:moveTo>
                  <a:pt x="847247" y="48636"/>
                </a:moveTo>
                <a:lnTo>
                  <a:pt x="826901" y="48636"/>
                </a:lnTo>
                <a:lnTo>
                  <a:pt x="833509" y="51434"/>
                </a:lnTo>
                <a:lnTo>
                  <a:pt x="842653" y="62602"/>
                </a:lnTo>
                <a:lnTo>
                  <a:pt x="844939" y="70603"/>
                </a:lnTo>
                <a:lnTo>
                  <a:pt x="844939" y="91058"/>
                </a:lnTo>
                <a:lnTo>
                  <a:pt x="842653" y="98928"/>
                </a:lnTo>
                <a:lnTo>
                  <a:pt x="833509" y="109846"/>
                </a:lnTo>
                <a:lnTo>
                  <a:pt x="826901" y="112644"/>
                </a:lnTo>
                <a:lnTo>
                  <a:pt x="845301" y="112644"/>
                </a:lnTo>
                <a:lnTo>
                  <a:pt x="850225" y="108382"/>
                </a:lnTo>
                <a:lnTo>
                  <a:pt x="854691" y="99483"/>
                </a:lnTo>
                <a:lnTo>
                  <a:pt x="857141" y="86948"/>
                </a:lnTo>
                <a:lnTo>
                  <a:pt x="857442" y="69221"/>
                </a:lnTo>
                <a:lnTo>
                  <a:pt x="853467" y="57397"/>
                </a:lnTo>
                <a:lnTo>
                  <a:pt x="847247" y="48636"/>
                </a:lnTo>
                <a:close/>
              </a:path>
              <a:path w="947419" h="123825">
                <a:moveTo>
                  <a:pt x="892183" y="39492"/>
                </a:moveTo>
                <a:lnTo>
                  <a:pt x="879098" y="39492"/>
                </a:lnTo>
                <a:lnTo>
                  <a:pt x="879098" y="121788"/>
                </a:lnTo>
                <a:lnTo>
                  <a:pt x="892183" y="121788"/>
                </a:lnTo>
                <a:lnTo>
                  <a:pt x="892183" y="67305"/>
                </a:lnTo>
                <a:lnTo>
                  <a:pt x="894338" y="61078"/>
                </a:lnTo>
                <a:lnTo>
                  <a:pt x="898680" y="56102"/>
                </a:lnTo>
                <a:lnTo>
                  <a:pt x="903088" y="53208"/>
                </a:lnTo>
                <a:lnTo>
                  <a:pt x="892183" y="53208"/>
                </a:lnTo>
                <a:lnTo>
                  <a:pt x="892183" y="39492"/>
                </a:lnTo>
                <a:close/>
              </a:path>
              <a:path w="947419" h="123825">
                <a:moveTo>
                  <a:pt x="941708" y="49901"/>
                </a:moveTo>
                <a:lnTo>
                  <a:pt x="922546" y="49901"/>
                </a:lnTo>
                <a:lnTo>
                  <a:pt x="931303" y="58408"/>
                </a:lnTo>
                <a:lnTo>
                  <a:pt x="934211" y="74925"/>
                </a:lnTo>
                <a:lnTo>
                  <a:pt x="934211" y="121788"/>
                </a:lnTo>
                <a:lnTo>
                  <a:pt x="947428" y="121788"/>
                </a:lnTo>
                <a:lnTo>
                  <a:pt x="947347" y="68169"/>
                </a:lnTo>
                <a:lnTo>
                  <a:pt x="944950" y="55433"/>
                </a:lnTo>
                <a:lnTo>
                  <a:pt x="941708" y="49901"/>
                </a:lnTo>
                <a:close/>
              </a:path>
              <a:path w="947419" h="123825">
                <a:moveTo>
                  <a:pt x="913285" y="38133"/>
                </a:moveTo>
                <a:lnTo>
                  <a:pt x="901536" y="43087"/>
                </a:lnTo>
                <a:lnTo>
                  <a:pt x="892564" y="53208"/>
                </a:lnTo>
                <a:lnTo>
                  <a:pt x="903088" y="53208"/>
                </a:lnTo>
                <a:lnTo>
                  <a:pt x="906944" y="50676"/>
                </a:lnTo>
                <a:lnTo>
                  <a:pt x="922546" y="49901"/>
                </a:lnTo>
                <a:lnTo>
                  <a:pt x="941708" y="49901"/>
                </a:lnTo>
                <a:lnTo>
                  <a:pt x="938581" y="44563"/>
                </a:lnTo>
                <a:lnTo>
                  <a:pt x="929261" y="39423"/>
                </a:lnTo>
                <a:lnTo>
                  <a:pt x="913285" y="38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50" name="object 82">
            <a:extLst>
              <a:ext uri="{FF2B5EF4-FFF2-40B4-BE49-F238E27FC236}">
                <a16:creationId xmlns:a16="http://schemas.microsoft.com/office/drawing/2014/main" id="{B88E5FB0-44FA-436B-8E81-DBAE9F1921D7}"/>
              </a:ext>
            </a:extLst>
          </p:cNvPr>
          <p:cNvSpPr>
            <a:spLocks/>
          </p:cNvSpPr>
          <p:nvPr/>
        </p:nvSpPr>
        <p:spPr bwMode="auto">
          <a:xfrm>
            <a:off x="1427163" y="2760663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51" name="object 83">
            <a:extLst>
              <a:ext uri="{FF2B5EF4-FFF2-40B4-BE49-F238E27FC236}">
                <a16:creationId xmlns:a16="http://schemas.microsoft.com/office/drawing/2014/main" id="{FE72552B-7F1C-40AB-A0A5-70D6EBDC05FF}"/>
              </a:ext>
            </a:extLst>
          </p:cNvPr>
          <p:cNvSpPr>
            <a:spLocks/>
          </p:cNvSpPr>
          <p:nvPr/>
        </p:nvSpPr>
        <p:spPr bwMode="auto">
          <a:xfrm>
            <a:off x="2089150" y="2897188"/>
            <a:ext cx="312738" cy="117475"/>
          </a:xfrm>
          <a:custGeom>
            <a:avLst/>
            <a:gdLst>
              <a:gd name="T0" fmla="*/ 0 w 313055"/>
              <a:gd name="T1" fmla="*/ 115183 h 117475"/>
              <a:gd name="T2" fmla="*/ 13466 w 313055"/>
              <a:gd name="T3" fmla="*/ 102991 h 117475"/>
              <a:gd name="T4" fmla="*/ 74918 w 313055"/>
              <a:gd name="T5" fmla="*/ 11855 h 117475"/>
              <a:gd name="T6" fmla="*/ 31754 w 313055"/>
              <a:gd name="T7" fmla="*/ 0 h 117475"/>
              <a:gd name="T8" fmla="*/ 40118 w 313055"/>
              <a:gd name="T9" fmla="*/ 12608 h 117475"/>
              <a:gd name="T10" fmla="*/ 72241 w 313055"/>
              <a:gd name="T11" fmla="*/ 32208 h 117475"/>
              <a:gd name="T12" fmla="*/ 75100 w 313055"/>
              <a:gd name="T13" fmla="*/ 75071 h 117475"/>
              <a:gd name="T14" fmla="*/ 44875 w 313055"/>
              <a:gd name="T15" fmla="*/ 101584 h 117475"/>
              <a:gd name="T16" fmla="*/ 91605 w 313055"/>
              <a:gd name="T17" fmla="*/ 64111 h 117475"/>
              <a:gd name="T18" fmla="*/ 83581 w 313055"/>
              <a:gd name="T19" fmla="*/ 21081 h 117475"/>
              <a:gd name="T20" fmla="*/ 144710 w 313055"/>
              <a:gd name="T21" fmla="*/ 42106 h 117475"/>
              <a:gd name="T22" fmla="*/ 119991 w 313055"/>
              <a:gd name="T23" fmla="*/ 71161 h 117475"/>
              <a:gd name="T24" fmla="*/ 107954 w 313055"/>
              <a:gd name="T25" fmla="*/ 100583 h 117475"/>
              <a:gd name="T26" fmla="*/ 119515 w 313055"/>
              <a:gd name="T27" fmla="*/ 114940 h 117475"/>
              <a:gd name="T28" fmla="*/ 150426 w 313055"/>
              <a:gd name="T29" fmla="*/ 112365 h 117475"/>
              <a:gd name="T30" fmla="*/ 128528 w 313055"/>
              <a:gd name="T31" fmla="*/ 104790 h 117475"/>
              <a:gd name="T32" fmla="*/ 121420 w 313055"/>
              <a:gd name="T33" fmla="*/ 96408 h 117475"/>
              <a:gd name="T34" fmla="*/ 126110 w 313055"/>
              <a:gd name="T35" fmla="*/ 80893 h 117475"/>
              <a:gd name="T36" fmla="*/ 139826 w 313055"/>
              <a:gd name="T37" fmla="*/ 76321 h 117475"/>
              <a:gd name="T38" fmla="*/ 172153 w 313055"/>
              <a:gd name="T39" fmla="*/ 52954 h 117475"/>
              <a:gd name="T40" fmla="*/ 159770 w 313055"/>
              <a:gd name="T41" fmla="*/ 102382 h 117475"/>
              <a:gd name="T42" fmla="*/ 172710 w 313055"/>
              <a:gd name="T43" fmla="*/ 102382 h 117475"/>
              <a:gd name="T44" fmla="*/ 159770 w 313055"/>
              <a:gd name="T45" fmla="*/ 88788 h 117475"/>
              <a:gd name="T46" fmla="*/ 149102 w 313055"/>
              <a:gd name="T47" fmla="*/ 103753 h 117475"/>
              <a:gd name="T48" fmla="*/ 159389 w 313055"/>
              <a:gd name="T49" fmla="*/ 102382 h 117475"/>
              <a:gd name="T50" fmla="*/ 140032 w 313055"/>
              <a:gd name="T51" fmla="*/ 31115 h 117475"/>
              <a:gd name="T52" fmla="*/ 120073 w 313055"/>
              <a:gd name="T53" fmla="*/ 49096 h 117475"/>
              <a:gd name="T54" fmla="*/ 167600 w 313055"/>
              <a:gd name="T55" fmla="*/ 42106 h 117475"/>
              <a:gd name="T56" fmla="*/ 140032 w 313055"/>
              <a:gd name="T57" fmla="*/ 31115 h 117475"/>
              <a:gd name="T58" fmla="*/ 203069 w 313055"/>
              <a:gd name="T59" fmla="*/ 102143 h 117475"/>
              <a:gd name="T60" fmla="*/ 228731 w 313055"/>
              <a:gd name="T61" fmla="*/ 116982 h 117475"/>
              <a:gd name="T62" fmla="*/ 235970 w 313055"/>
              <a:gd name="T63" fmla="*/ 105917 h 117475"/>
              <a:gd name="T64" fmla="*/ 218063 w 313055"/>
              <a:gd name="T65" fmla="*/ 102382 h 117475"/>
              <a:gd name="T66" fmla="*/ 215264 w 313055"/>
              <a:gd name="T67" fmla="*/ 44195 h 117475"/>
              <a:gd name="T68" fmla="*/ 230767 w 313055"/>
              <a:gd name="T69" fmla="*/ 105917 h 117475"/>
              <a:gd name="T70" fmla="*/ 235970 w 313055"/>
              <a:gd name="T71" fmla="*/ 32887 h 117475"/>
              <a:gd name="T72" fmla="*/ 235970 w 313055"/>
              <a:gd name="T73" fmla="*/ 44195 h 117475"/>
              <a:gd name="T74" fmla="*/ 202061 w 313055"/>
              <a:gd name="T75" fmla="*/ 12832 h 117475"/>
              <a:gd name="T76" fmla="*/ 215264 w 313055"/>
              <a:gd name="T77" fmla="*/ 8503 h 117475"/>
              <a:gd name="T78" fmla="*/ 296199 w 313055"/>
              <a:gd name="T79" fmla="*/ 47923 h 117475"/>
              <a:gd name="T80" fmla="*/ 251171 w 313055"/>
              <a:gd name="T81" fmla="*/ 80113 h 117475"/>
              <a:gd name="T82" fmla="*/ 250448 w 313055"/>
              <a:gd name="T83" fmla="*/ 106314 h 117475"/>
              <a:gd name="T84" fmla="*/ 266069 w 313055"/>
              <a:gd name="T85" fmla="*/ 117104 h 117475"/>
              <a:gd name="T86" fmla="*/ 296313 w 313055"/>
              <a:gd name="T87" fmla="*/ 106039 h 117475"/>
              <a:gd name="T88" fmla="*/ 265937 w 313055"/>
              <a:gd name="T89" fmla="*/ 102229 h 117475"/>
              <a:gd name="T90" fmla="*/ 261628 w 313055"/>
              <a:gd name="T91" fmla="*/ 86867 h 117475"/>
              <a:gd name="T92" fmla="*/ 269366 w 313055"/>
              <a:gd name="T93" fmla="*/ 78607 h 117475"/>
              <a:gd name="T94" fmla="*/ 299978 w 313055"/>
              <a:gd name="T95" fmla="*/ 73548 h 117475"/>
              <a:gd name="T96" fmla="*/ 307808 w 313055"/>
              <a:gd name="T97" fmla="*/ 42106 h 117475"/>
              <a:gd name="T98" fmla="*/ 299978 w 313055"/>
              <a:gd name="T99" fmla="*/ 115183 h 117475"/>
              <a:gd name="T100" fmla="*/ 312593 w 313055"/>
              <a:gd name="T101" fmla="*/ 73548 h 117475"/>
              <a:gd name="T102" fmla="*/ 297823 w 313055"/>
              <a:gd name="T103" fmla="*/ 94609 h 117475"/>
              <a:gd name="T104" fmla="*/ 283844 w 313055"/>
              <a:gd name="T105" fmla="*/ 106039 h 117475"/>
              <a:gd name="T106" fmla="*/ 312918 w 313055"/>
              <a:gd name="T107" fmla="*/ 102382 h 117475"/>
              <a:gd name="T108" fmla="*/ 267511 w 313055"/>
              <a:gd name="T109" fmla="*/ 33422 h 117475"/>
              <a:gd name="T110" fmla="*/ 271507 w 313055"/>
              <a:gd name="T111" fmla="*/ 43823 h 117475"/>
              <a:gd name="T112" fmla="*/ 307235 w 313055"/>
              <a:gd name="T113" fmla="*/ 40741 h 117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3055" h="117475">
                <a:moveTo>
                  <a:pt x="31754" y="0"/>
                </a:moveTo>
                <a:lnTo>
                  <a:pt x="0" y="0"/>
                </a:lnTo>
                <a:lnTo>
                  <a:pt x="0" y="115183"/>
                </a:lnTo>
                <a:lnTo>
                  <a:pt x="44080" y="114133"/>
                </a:lnTo>
                <a:lnTo>
                  <a:pt x="70307" y="102991"/>
                </a:lnTo>
                <a:lnTo>
                  <a:pt x="13466" y="102991"/>
                </a:lnTo>
                <a:lnTo>
                  <a:pt x="13466" y="12191"/>
                </a:lnTo>
                <a:lnTo>
                  <a:pt x="75234" y="12191"/>
                </a:lnTo>
                <a:lnTo>
                  <a:pt x="74918" y="11855"/>
                </a:lnTo>
                <a:lnTo>
                  <a:pt x="63392" y="5267"/>
                </a:lnTo>
                <a:lnTo>
                  <a:pt x="49004" y="1316"/>
                </a:lnTo>
                <a:lnTo>
                  <a:pt x="31754" y="0"/>
                </a:lnTo>
                <a:close/>
              </a:path>
              <a:path w="313055" h="117475">
                <a:moveTo>
                  <a:pt x="75234" y="12191"/>
                </a:moveTo>
                <a:lnTo>
                  <a:pt x="13466" y="12191"/>
                </a:lnTo>
                <a:lnTo>
                  <a:pt x="40118" y="12608"/>
                </a:lnTo>
                <a:lnTo>
                  <a:pt x="53933" y="15748"/>
                </a:lnTo>
                <a:lnTo>
                  <a:pt x="64644" y="22192"/>
                </a:lnTo>
                <a:lnTo>
                  <a:pt x="72241" y="32208"/>
                </a:lnTo>
                <a:lnTo>
                  <a:pt x="76712" y="46066"/>
                </a:lnTo>
                <a:lnTo>
                  <a:pt x="78046" y="64035"/>
                </a:lnTo>
                <a:lnTo>
                  <a:pt x="75100" y="75071"/>
                </a:lnTo>
                <a:lnTo>
                  <a:pt x="68401" y="85922"/>
                </a:lnTo>
                <a:lnTo>
                  <a:pt x="56820" y="97357"/>
                </a:lnTo>
                <a:lnTo>
                  <a:pt x="44875" y="101584"/>
                </a:lnTo>
                <a:lnTo>
                  <a:pt x="30611" y="102991"/>
                </a:lnTo>
                <a:lnTo>
                  <a:pt x="70307" y="102991"/>
                </a:lnTo>
                <a:lnTo>
                  <a:pt x="91605" y="64111"/>
                </a:lnTo>
                <a:lnTo>
                  <a:pt x="92318" y="47457"/>
                </a:lnTo>
                <a:lnTo>
                  <a:pt x="89381" y="32948"/>
                </a:lnTo>
                <a:lnTo>
                  <a:pt x="83581" y="21081"/>
                </a:lnTo>
                <a:lnTo>
                  <a:pt x="75234" y="12191"/>
                </a:lnTo>
                <a:close/>
              </a:path>
              <a:path w="313055" h="117475">
                <a:moveTo>
                  <a:pt x="167600" y="42106"/>
                </a:moveTo>
                <a:lnTo>
                  <a:pt x="144710" y="42106"/>
                </a:lnTo>
                <a:lnTo>
                  <a:pt x="155991" y="47923"/>
                </a:lnTo>
                <a:lnTo>
                  <a:pt x="159770" y="63002"/>
                </a:lnTo>
                <a:lnTo>
                  <a:pt x="119991" y="71161"/>
                </a:lnTo>
                <a:lnTo>
                  <a:pt x="110963" y="80113"/>
                </a:lnTo>
                <a:lnTo>
                  <a:pt x="107954" y="93360"/>
                </a:lnTo>
                <a:lnTo>
                  <a:pt x="107954" y="100583"/>
                </a:lnTo>
                <a:lnTo>
                  <a:pt x="110240" y="106314"/>
                </a:lnTo>
                <a:lnTo>
                  <a:pt x="114812" y="110611"/>
                </a:lnTo>
                <a:lnTo>
                  <a:pt x="119515" y="114940"/>
                </a:lnTo>
                <a:lnTo>
                  <a:pt x="125861" y="117104"/>
                </a:lnTo>
                <a:lnTo>
                  <a:pt x="138383" y="116846"/>
                </a:lnTo>
                <a:lnTo>
                  <a:pt x="150426" y="112365"/>
                </a:lnTo>
                <a:lnTo>
                  <a:pt x="156105" y="106039"/>
                </a:lnTo>
                <a:lnTo>
                  <a:pt x="132338" y="106039"/>
                </a:lnTo>
                <a:lnTo>
                  <a:pt x="128528" y="104790"/>
                </a:lnTo>
                <a:lnTo>
                  <a:pt x="125729" y="102229"/>
                </a:lnTo>
                <a:lnTo>
                  <a:pt x="122813" y="99700"/>
                </a:lnTo>
                <a:lnTo>
                  <a:pt x="121420" y="96408"/>
                </a:lnTo>
                <a:lnTo>
                  <a:pt x="121420" y="86867"/>
                </a:lnTo>
                <a:lnTo>
                  <a:pt x="122944" y="83057"/>
                </a:lnTo>
                <a:lnTo>
                  <a:pt x="126110" y="80893"/>
                </a:lnTo>
                <a:lnTo>
                  <a:pt x="129158" y="78607"/>
                </a:lnTo>
                <a:lnTo>
                  <a:pt x="133730" y="77236"/>
                </a:lnTo>
                <a:lnTo>
                  <a:pt x="139826" y="76321"/>
                </a:lnTo>
                <a:lnTo>
                  <a:pt x="159770" y="73548"/>
                </a:lnTo>
                <a:lnTo>
                  <a:pt x="172385" y="73548"/>
                </a:lnTo>
                <a:lnTo>
                  <a:pt x="172153" y="52954"/>
                </a:lnTo>
                <a:lnTo>
                  <a:pt x="167600" y="42106"/>
                </a:lnTo>
                <a:close/>
              </a:path>
              <a:path w="313055" h="117475">
                <a:moveTo>
                  <a:pt x="172710" y="102382"/>
                </a:moveTo>
                <a:lnTo>
                  <a:pt x="159770" y="102382"/>
                </a:lnTo>
                <a:lnTo>
                  <a:pt x="159770" y="115183"/>
                </a:lnTo>
                <a:lnTo>
                  <a:pt x="172855" y="115183"/>
                </a:lnTo>
                <a:lnTo>
                  <a:pt x="172710" y="102382"/>
                </a:lnTo>
                <a:close/>
              </a:path>
              <a:path w="313055" h="117475">
                <a:moveTo>
                  <a:pt x="172385" y="73548"/>
                </a:moveTo>
                <a:lnTo>
                  <a:pt x="159770" y="73548"/>
                </a:lnTo>
                <a:lnTo>
                  <a:pt x="159770" y="88788"/>
                </a:lnTo>
                <a:lnTo>
                  <a:pt x="157615" y="94609"/>
                </a:lnTo>
                <a:lnTo>
                  <a:pt x="153293" y="99181"/>
                </a:lnTo>
                <a:lnTo>
                  <a:pt x="149102" y="103753"/>
                </a:lnTo>
                <a:lnTo>
                  <a:pt x="143636" y="106039"/>
                </a:lnTo>
                <a:lnTo>
                  <a:pt x="156105" y="106039"/>
                </a:lnTo>
                <a:lnTo>
                  <a:pt x="159389" y="102382"/>
                </a:lnTo>
                <a:lnTo>
                  <a:pt x="172710" y="102382"/>
                </a:lnTo>
                <a:lnTo>
                  <a:pt x="172385" y="73548"/>
                </a:lnTo>
                <a:close/>
              </a:path>
              <a:path w="313055" h="117475">
                <a:moveTo>
                  <a:pt x="140032" y="31115"/>
                </a:moveTo>
                <a:lnTo>
                  <a:pt x="127303" y="33422"/>
                </a:lnTo>
                <a:lnTo>
                  <a:pt x="115955" y="38740"/>
                </a:lnTo>
                <a:lnTo>
                  <a:pt x="120073" y="49096"/>
                </a:lnTo>
                <a:lnTo>
                  <a:pt x="131299" y="43823"/>
                </a:lnTo>
                <a:lnTo>
                  <a:pt x="144710" y="42106"/>
                </a:lnTo>
                <a:lnTo>
                  <a:pt x="167600" y="42106"/>
                </a:lnTo>
                <a:lnTo>
                  <a:pt x="167027" y="40741"/>
                </a:lnTo>
                <a:lnTo>
                  <a:pt x="156493" y="33468"/>
                </a:lnTo>
                <a:lnTo>
                  <a:pt x="140032" y="31115"/>
                </a:lnTo>
                <a:close/>
              </a:path>
              <a:path w="313055" h="117475">
                <a:moveTo>
                  <a:pt x="215264" y="44195"/>
                </a:moveTo>
                <a:lnTo>
                  <a:pt x="202061" y="44195"/>
                </a:lnTo>
                <a:lnTo>
                  <a:pt x="203069" y="102143"/>
                </a:lnTo>
                <a:lnTo>
                  <a:pt x="210055" y="113278"/>
                </a:lnTo>
                <a:lnTo>
                  <a:pt x="223646" y="116982"/>
                </a:lnTo>
                <a:lnTo>
                  <a:pt x="228731" y="116982"/>
                </a:lnTo>
                <a:lnTo>
                  <a:pt x="232922" y="116098"/>
                </a:lnTo>
                <a:lnTo>
                  <a:pt x="235970" y="114421"/>
                </a:lnTo>
                <a:lnTo>
                  <a:pt x="235970" y="105917"/>
                </a:lnTo>
                <a:lnTo>
                  <a:pt x="223016" y="105917"/>
                </a:lnTo>
                <a:lnTo>
                  <a:pt x="219968" y="104668"/>
                </a:lnTo>
                <a:lnTo>
                  <a:pt x="218063" y="102382"/>
                </a:lnTo>
                <a:lnTo>
                  <a:pt x="216158" y="99943"/>
                </a:lnTo>
                <a:lnTo>
                  <a:pt x="215264" y="96011"/>
                </a:lnTo>
                <a:lnTo>
                  <a:pt x="215264" y="44195"/>
                </a:lnTo>
                <a:close/>
              </a:path>
              <a:path w="313055" h="117475">
                <a:moveTo>
                  <a:pt x="235970" y="103144"/>
                </a:moveTo>
                <a:lnTo>
                  <a:pt x="233552" y="105034"/>
                </a:lnTo>
                <a:lnTo>
                  <a:pt x="230767" y="105917"/>
                </a:lnTo>
                <a:lnTo>
                  <a:pt x="235970" y="105917"/>
                </a:lnTo>
                <a:lnTo>
                  <a:pt x="235970" y="103144"/>
                </a:lnTo>
                <a:close/>
              </a:path>
              <a:path w="313055" h="117475">
                <a:moveTo>
                  <a:pt x="235970" y="32887"/>
                </a:moveTo>
                <a:lnTo>
                  <a:pt x="187964" y="32887"/>
                </a:lnTo>
                <a:lnTo>
                  <a:pt x="187964" y="44195"/>
                </a:lnTo>
                <a:lnTo>
                  <a:pt x="235970" y="44195"/>
                </a:lnTo>
                <a:lnTo>
                  <a:pt x="235970" y="32887"/>
                </a:lnTo>
                <a:close/>
              </a:path>
              <a:path w="313055" h="117475">
                <a:moveTo>
                  <a:pt x="215264" y="8503"/>
                </a:moveTo>
                <a:lnTo>
                  <a:pt x="202061" y="12832"/>
                </a:lnTo>
                <a:lnTo>
                  <a:pt x="202061" y="32887"/>
                </a:lnTo>
                <a:lnTo>
                  <a:pt x="215264" y="32887"/>
                </a:lnTo>
                <a:lnTo>
                  <a:pt x="215264" y="8503"/>
                </a:lnTo>
                <a:close/>
              </a:path>
              <a:path w="313055" h="117475">
                <a:moveTo>
                  <a:pt x="307808" y="42106"/>
                </a:moveTo>
                <a:lnTo>
                  <a:pt x="284918" y="42106"/>
                </a:lnTo>
                <a:lnTo>
                  <a:pt x="296199" y="47923"/>
                </a:lnTo>
                <a:lnTo>
                  <a:pt x="299978" y="63002"/>
                </a:lnTo>
                <a:lnTo>
                  <a:pt x="260199" y="71161"/>
                </a:lnTo>
                <a:lnTo>
                  <a:pt x="251171" y="80113"/>
                </a:lnTo>
                <a:lnTo>
                  <a:pt x="248162" y="93360"/>
                </a:lnTo>
                <a:lnTo>
                  <a:pt x="248162" y="100583"/>
                </a:lnTo>
                <a:lnTo>
                  <a:pt x="250448" y="106314"/>
                </a:lnTo>
                <a:lnTo>
                  <a:pt x="255020" y="110611"/>
                </a:lnTo>
                <a:lnTo>
                  <a:pt x="259723" y="114940"/>
                </a:lnTo>
                <a:lnTo>
                  <a:pt x="266069" y="117104"/>
                </a:lnTo>
                <a:lnTo>
                  <a:pt x="278591" y="116846"/>
                </a:lnTo>
                <a:lnTo>
                  <a:pt x="290634" y="112365"/>
                </a:lnTo>
                <a:lnTo>
                  <a:pt x="296313" y="106039"/>
                </a:lnTo>
                <a:lnTo>
                  <a:pt x="272546" y="106039"/>
                </a:lnTo>
                <a:lnTo>
                  <a:pt x="268736" y="104790"/>
                </a:lnTo>
                <a:lnTo>
                  <a:pt x="265937" y="102229"/>
                </a:lnTo>
                <a:lnTo>
                  <a:pt x="263021" y="99700"/>
                </a:lnTo>
                <a:lnTo>
                  <a:pt x="261628" y="96408"/>
                </a:lnTo>
                <a:lnTo>
                  <a:pt x="261628" y="86867"/>
                </a:lnTo>
                <a:lnTo>
                  <a:pt x="263152" y="83057"/>
                </a:lnTo>
                <a:lnTo>
                  <a:pt x="266318" y="80893"/>
                </a:lnTo>
                <a:lnTo>
                  <a:pt x="269366" y="78607"/>
                </a:lnTo>
                <a:lnTo>
                  <a:pt x="273938" y="77236"/>
                </a:lnTo>
                <a:lnTo>
                  <a:pt x="280034" y="76321"/>
                </a:lnTo>
                <a:lnTo>
                  <a:pt x="299978" y="73548"/>
                </a:lnTo>
                <a:lnTo>
                  <a:pt x="312593" y="73548"/>
                </a:lnTo>
                <a:lnTo>
                  <a:pt x="312361" y="52954"/>
                </a:lnTo>
                <a:lnTo>
                  <a:pt x="307808" y="42106"/>
                </a:lnTo>
                <a:close/>
              </a:path>
              <a:path w="313055" h="117475">
                <a:moveTo>
                  <a:pt x="312918" y="102382"/>
                </a:moveTo>
                <a:lnTo>
                  <a:pt x="299978" y="102382"/>
                </a:lnTo>
                <a:lnTo>
                  <a:pt x="299978" y="115183"/>
                </a:lnTo>
                <a:lnTo>
                  <a:pt x="313063" y="115183"/>
                </a:lnTo>
                <a:lnTo>
                  <a:pt x="312918" y="102382"/>
                </a:lnTo>
                <a:close/>
              </a:path>
              <a:path w="313055" h="117475">
                <a:moveTo>
                  <a:pt x="312593" y="73548"/>
                </a:moveTo>
                <a:lnTo>
                  <a:pt x="299978" y="73548"/>
                </a:lnTo>
                <a:lnTo>
                  <a:pt x="299978" y="88788"/>
                </a:lnTo>
                <a:lnTo>
                  <a:pt x="297823" y="94609"/>
                </a:lnTo>
                <a:lnTo>
                  <a:pt x="293501" y="99181"/>
                </a:lnTo>
                <a:lnTo>
                  <a:pt x="289310" y="103753"/>
                </a:lnTo>
                <a:lnTo>
                  <a:pt x="283844" y="106039"/>
                </a:lnTo>
                <a:lnTo>
                  <a:pt x="296313" y="106039"/>
                </a:lnTo>
                <a:lnTo>
                  <a:pt x="299597" y="102382"/>
                </a:lnTo>
                <a:lnTo>
                  <a:pt x="312918" y="102382"/>
                </a:lnTo>
                <a:lnTo>
                  <a:pt x="312593" y="73548"/>
                </a:lnTo>
                <a:close/>
              </a:path>
              <a:path w="313055" h="117475">
                <a:moveTo>
                  <a:pt x="280240" y="31115"/>
                </a:moveTo>
                <a:lnTo>
                  <a:pt x="267511" y="33422"/>
                </a:lnTo>
                <a:lnTo>
                  <a:pt x="256163" y="38740"/>
                </a:lnTo>
                <a:lnTo>
                  <a:pt x="260281" y="49096"/>
                </a:lnTo>
                <a:lnTo>
                  <a:pt x="271507" y="43823"/>
                </a:lnTo>
                <a:lnTo>
                  <a:pt x="284918" y="42106"/>
                </a:lnTo>
                <a:lnTo>
                  <a:pt x="307808" y="42106"/>
                </a:lnTo>
                <a:lnTo>
                  <a:pt x="307235" y="40741"/>
                </a:lnTo>
                <a:lnTo>
                  <a:pt x="296701" y="33468"/>
                </a:lnTo>
                <a:lnTo>
                  <a:pt x="280240" y="31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52" name="object 84">
            <a:extLst>
              <a:ext uri="{FF2B5EF4-FFF2-40B4-BE49-F238E27FC236}">
                <a16:creationId xmlns:a16="http://schemas.microsoft.com/office/drawing/2014/main" id="{494B3068-A2BA-4200-95B6-B09C2C21C064}"/>
              </a:ext>
            </a:extLst>
          </p:cNvPr>
          <p:cNvSpPr>
            <a:spLocks/>
          </p:cNvSpPr>
          <p:nvPr/>
        </p:nvSpPr>
        <p:spPr bwMode="auto">
          <a:xfrm>
            <a:off x="1427163" y="2305050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5" name="object 85">
            <a:extLst>
              <a:ext uri="{FF2B5EF4-FFF2-40B4-BE49-F238E27FC236}">
                <a16:creationId xmlns:a16="http://schemas.microsoft.com/office/drawing/2014/main" id="{95931185-ECCE-482C-9AD3-D6911244537D}"/>
              </a:ext>
            </a:extLst>
          </p:cNvPr>
          <p:cNvSpPr txBox="1"/>
          <p:nvPr/>
        </p:nvSpPr>
        <p:spPr>
          <a:xfrm>
            <a:off x="1427163" y="2305050"/>
            <a:ext cx="1636712" cy="381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714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300"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300" spc="-20" dirty="0">
                <a:solidFill>
                  <a:srgbClr val="FFFFFF"/>
                </a:solidFill>
                <a:latin typeface="Segoe UI"/>
                <a:cs typeface="Segoe UI"/>
              </a:rPr>
              <a:t>pp</a:t>
            </a:r>
            <a:r>
              <a:rPr sz="1300" spc="-15" dirty="0">
                <a:solidFill>
                  <a:srgbClr val="FFFFFF"/>
                </a:solidFill>
                <a:latin typeface="Segoe UI"/>
                <a:cs typeface="Segoe UI"/>
              </a:rPr>
              <a:t>lications</a:t>
            </a:r>
            <a:endParaRPr sz="1300">
              <a:latin typeface="Segoe UI"/>
              <a:cs typeface="Segoe UI"/>
            </a:endParaRPr>
          </a:p>
        </p:txBody>
      </p:sp>
      <p:sp>
        <p:nvSpPr>
          <p:cNvPr id="7254" name="object 86">
            <a:extLst>
              <a:ext uri="{FF2B5EF4-FFF2-40B4-BE49-F238E27FC236}">
                <a16:creationId xmlns:a16="http://schemas.microsoft.com/office/drawing/2014/main" id="{942B8D69-D41A-412A-8028-2764E13B5159}"/>
              </a:ext>
            </a:extLst>
          </p:cNvPr>
          <p:cNvSpPr>
            <a:spLocks/>
          </p:cNvSpPr>
          <p:nvPr/>
        </p:nvSpPr>
        <p:spPr bwMode="auto">
          <a:xfrm>
            <a:off x="1427163" y="3216275"/>
            <a:ext cx="1636712" cy="381000"/>
          </a:xfrm>
          <a:custGeom>
            <a:avLst/>
            <a:gdLst>
              <a:gd name="T0" fmla="*/ 0 w 1637030"/>
              <a:gd name="T1" fmla="*/ 380999 h 381000"/>
              <a:gd name="T2" fmla="*/ 1636775 w 1637030"/>
              <a:gd name="T3" fmla="*/ 380999 h 381000"/>
              <a:gd name="T4" fmla="*/ 1636775 w 1637030"/>
              <a:gd name="T5" fmla="*/ 0 h 381000"/>
              <a:gd name="T6" fmla="*/ 0 w 1637030"/>
              <a:gd name="T7" fmla="*/ 0 h 381000"/>
              <a:gd name="T8" fmla="*/ 0 w 1637030"/>
              <a:gd name="T9" fmla="*/ 380999 h 38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7030" h="381000">
                <a:moveTo>
                  <a:pt x="0" y="380999"/>
                </a:moveTo>
                <a:lnTo>
                  <a:pt x="1636775" y="380999"/>
                </a:lnTo>
                <a:lnTo>
                  <a:pt x="1636775" y="0"/>
                </a:lnTo>
                <a:lnTo>
                  <a:pt x="0" y="0"/>
                </a:lnTo>
                <a:lnTo>
                  <a:pt x="0" y="380999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55" name="object 87">
            <a:extLst>
              <a:ext uri="{FF2B5EF4-FFF2-40B4-BE49-F238E27FC236}">
                <a16:creationId xmlns:a16="http://schemas.microsoft.com/office/drawing/2014/main" id="{E8F87AB6-8ED7-41A5-941C-0F88531C0E72}"/>
              </a:ext>
            </a:extLst>
          </p:cNvPr>
          <p:cNvSpPr>
            <a:spLocks/>
          </p:cNvSpPr>
          <p:nvPr/>
        </p:nvSpPr>
        <p:spPr bwMode="auto">
          <a:xfrm>
            <a:off x="1954213" y="3346450"/>
            <a:ext cx="587375" cy="122238"/>
          </a:xfrm>
          <a:custGeom>
            <a:avLst/>
            <a:gdLst>
              <a:gd name="T0" fmla="*/ 13466 w 587375"/>
              <a:gd name="T1" fmla="*/ 71262 h 122554"/>
              <a:gd name="T2" fmla="*/ 51316 w 587375"/>
              <a:gd name="T3" fmla="*/ 64282 h 122554"/>
              <a:gd name="T4" fmla="*/ 64125 w 587375"/>
              <a:gd name="T5" fmla="*/ 17282 h 122554"/>
              <a:gd name="T6" fmla="*/ 44077 w 587375"/>
              <a:gd name="T7" fmla="*/ 5608 h 122554"/>
              <a:gd name="T8" fmla="*/ 31373 w 587375"/>
              <a:gd name="T9" fmla="*/ 72146 h 122554"/>
              <a:gd name="T10" fmla="*/ 66556 w 587375"/>
              <a:gd name="T11" fmla="*/ 120274 h 122554"/>
              <a:gd name="T12" fmla="*/ 56768 w 587375"/>
              <a:gd name="T13" fmla="*/ 79004 h 122554"/>
              <a:gd name="T14" fmla="*/ 50416 w 587375"/>
              <a:gd name="T15" fmla="*/ 71262 h 122554"/>
              <a:gd name="T16" fmla="*/ 53221 w 587375"/>
              <a:gd name="T17" fmla="*/ 25907 h 122554"/>
              <a:gd name="T18" fmla="*/ 43946 w 587375"/>
              <a:gd name="T19" fmla="*/ 56509 h 122554"/>
              <a:gd name="T20" fmla="*/ 67568 w 587375"/>
              <a:gd name="T21" fmla="*/ 46756 h 122554"/>
              <a:gd name="T22" fmla="*/ 66674 w 587375"/>
              <a:gd name="T23" fmla="*/ 22219 h 122554"/>
              <a:gd name="T24" fmla="*/ 97017 w 587375"/>
              <a:gd name="T25" fmla="*/ 101002 h 122554"/>
              <a:gd name="T26" fmla="*/ 146872 w 587375"/>
              <a:gd name="T27" fmla="*/ 111130 h 122554"/>
              <a:gd name="T28" fmla="*/ 108584 w 587375"/>
              <a:gd name="T29" fmla="*/ 37978 h 122554"/>
              <a:gd name="T30" fmla="*/ 163829 w 587375"/>
              <a:gd name="T31" fmla="*/ 107198 h 122554"/>
              <a:gd name="T32" fmla="*/ 144398 w 587375"/>
              <a:gd name="T33" fmla="*/ 104028 h 122554"/>
              <a:gd name="T34" fmla="*/ 163829 w 587375"/>
              <a:gd name="T35" fmla="*/ 107198 h 122554"/>
              <a:gd name="T36" fmla="*/ 203335 w 587375"/>
              <a:gd name="T37" fmla="*/ 120274 h 122554"/>
              <a:gd name="T38" fmla="*/ 203335 w 587375"/>
              <a:gd name="T39" fmla="*/ 51694 h 122554"/>
              <a:gd name="T40" fmla="*/ 242435 w 587375"/>
              <a:gd name="T41" fmla="*/ 56826 h 122554"/>
              <a:gd name="T42" fmla="*/ 256098 w 587375"/>
              <a:gd name="T43" fmla="*/ 53801 h 122554"/>
              <a:gd name="T44" fmla="*/ 212350 w 587375"/>
              <a:gd name="T45" fmla="*/ 51694 h 122554"/>
              <a:gd name="T46" fmla="*/ 240436 w 587375"/>
              <a:gd name="T47" fmla="*/ 37909 h 122554"/>
              <a:gd name="T48" fmla="*/ 295391 w 587375"/>
              <a:gd name="T49" fmla="*/ 118342 h 122554"/>
              <a:gd name="T50" fmla="*/ 321314 w 587375"/>
              <a:gd name="T51" fmla="*/ 111008 h 122554"/>
              <a:gd name="T52" fmla="*/ 300608 w 587375"/>
              <a:gd name="T53" fmla="*/ 101102 h 122554"/>
              <a:gd name="T54" fmla="*/ 321314 w 587375"/>
              <a:gd name="T55" fmla="*/ 111008 h 122554"/>
              <a:gd name="T56" fmla="*/ 321314 w 587375"/>
              <a:gd name="T57" fmla="*/ 49286 h 122554"/>
              <a:gd name="T58" fmla="*/ 300608 w 587375"/>
              <a:gd name="T59" fmla="*/ 37978 h 122554"/>
              <a:gd name="T60" fmla="*/ 340232 w 587375"/>
              <a:gd name="T61" fmla="*/ 2407 h 122554"/>
              <a:gd name="T62" fmla="*/ 340232 w 587375"/>
              <a:gd name="T63" fmla="*/ 14599 h 122554"/>
              <a:gd name="T64" fmla="*/ 352424 w 587375"/>
              <a:gd name="T65" fmla="*/ 14599 h 122554"/>
              <a:gd name="T66" fmla="*/ 352424 w 587375"/>
              <a:gd name="T67" fmla="*/ 2407 h 122554"/>
              <a:gd name="T68" fmla="*/ 339602 w 587375"/>
              <a:gd name="T69" fmla="*/ 120274 h 122554"/>
              <a:gd name="T70" fmla="*/ 379226 w 587375"/>
              <a:gd name="T71" fmla="*/ 120274 h 122554"/>
              <a:gd name="T72" fmla="*/ 400640 w 587375"/>
              <a:gd name="T73" fmla="*/ 50932 h 122554"/>
              <a:gd name="T74" fmla="*/ 418181 w 587375"/>
              <a:gd name="T75" fmla="*/ 47847 h 122554"/>
              <a:gd name="T76" fmla="*/ 444245 w 587375"/>
              <a:gd name="T77" fmla="*/ 66172 h 122554"/>
              <a:gd name="T78" fmla="*/ 439936 w 587375"/>
              <a:gd name="T79" fmla="*/ 48005 h 122554"/>
              <a:gd name="T80" fmla="*/ 481465 w 587375"/>
              <a:gd name="T81" fmla="*/ 57271 h 122554"/>
              <a:gd name="T82" fmla="*/ 489952 w 587375"/>
              <a:gd name="T83" fmla="*/ 47122 h 122554"/>
              <a:gd name="T84" fmla="*/ 454033 w 587375"/>
              <a:gd name="T85" fmla="*/ 49651 h 122554"/>
              <a:gd name="T86" fmla="*/ 461655 w 587375"/>
              <a:gd name="T87" fmla="*/ 36832 h 122554"/>
              <a:gd name="T88" fmla="*/ 400640 w 587375"/>
              <a:gd name="T89" fmla="*/ 50932 h 122554"/>
              <a:gd name="T90" fmla="*/ 432947 w 587375"/>
              <a:gd name="T91" fmla="*/ 40782 h 122554"/>
              <a:gd name="T92" fmla="*/ 521034 w 587375"/>
              <a:gd name="T93" fmla="*/ 55283 h 122554"/>
              <a:gd name="T94" fmla="*/ 531076 w 587375"/>
              <a:gd name="T95" fmla="*/ 116114 h 122554"/>
              <a:gd name="T96" fmla="*/ 580952 w 587375"/>
              <a:gd name="T97" fmla="*/ 111130 h 122554"/>
              <a:gd name="T98" fmla="*/ 528959 w 587375"/>
              <a:gd name="T99" fmla="*/ 82417 h 122554"/>
              <a:gd name="T100" fmla="*/ 532769 w 587375"/>
              <a:gd name="T101" fmla="*/ 58308 h 122554"/>
              <a:gd name="T102" fmla="*/ 571617 w 587375"/>
              <a:gd name="T103" fmla="*/ 41002 h 122554"/>
              <a:gd name="T104" fmla="*/ 555760 w 587375"/>
              <a:gd name="T105" fmla="*/ 111130 h 122554"/>
              <a:gd name="T106" fmla="*/ 564392 w 587375"/>
              <a:gd name="T107" fmla="*/ 49286 h 122554"/>
              <a:gd name="T108" fmla="*/ 586294 w 587375"/>
              <a:gd name="T109" fmla="*/ 71262 h 122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87375" h="122554">
                <a:moveTo>
                  <a:pt x="39374" y="4968"/>
                </a:moveTo>
                <a:lnTo>
                  <a:pt x="0" y="4968"/>
                </a:lnTo>
                <a:lnTo>
                  <a:pt x="0" y="120274"/>
                </a:lnTo>
                <a:lnTo>
                  <a:pt x="13466" y="120274"/>
                </a:lnTo>
                <a:lnTo>
                  <a:pt x="13466" y="71262"/>
                </a:lnTo>
                <a:lnTo>
                  <a:pt x="50416" y="71262"/>
                </a:lnTo>
                <a:lnTo>
                  <a:pt x="43814" y="67055"/>
                </a:lnTo>
                <a:lnTo>
                  <a:pt x="43814" y="66690"/>
                </a:lnTo>
                <a:lnTo>
                  <a:pt x="47756" y="65653"/>
                </a:lnTo>
                <a:lnTo>
                  <a:pt x="51316" y="64282"/>
                </a:lnTo>
                <a:lnTo>
                  <a:pt x="57530" y="60594"/>
                </a:lnTo>
                <a:lnTo>
                  <a:pt x="59308" y="59070"/>
                </a:lnTo>
                <a:lnTo>
                  <a:pt x="13466" y="59070"/>
                </a:lnTo>
                <a:lnTo>
                  <a:pt x="13466" y="17282"/>
                </a:lnTo>
                <a:lnTo>
                  <a:pt x="64125" y="17282"/>
                </a:lnTo>
                <a:lnTo>
                  <a:pt x="62483" y="15239"/>
                </a:lnTo>
                <a:lnTo>
                  <a:pt x="59435" y="12710"/>
                </a:lnTo>
                <a:lnTo>
                  <a:pt x="56269" y="10027"/>
                </a:lnTo>
                <a:lnTo>
                  <a:pt x="52577" y="8138"/>
                </a:lnTo>
                <a:lnTo>
                  <a:pt x="44077" y="5608"/>
                </a:lnTo>
                <a:lnTo>
                  <a:pt x="39374" y="4968"/>
                </a:lnTo>
                <a:close/>
              </a:path>
              <a:path w="587375" h="122554">
                <a:moveTo>
                  <a:pt x="50416" y="71262"/>
                </a:moveTo>
                <a:lnTo>
                  <a:pt x="27050" y="71262"/>
                </a:lnTo>
                <a:lnTo>
                  <a:pt x="29336" y="71506"/>
                </a:lnTo>
                <a:lnTo>
                  <a:pt x="31373" y="72146"/>
                </a:lnTo>
                <a:lnTo>
                  <a:pt x="42041" y="80284"/>
                </a:lnTo>
                <a:lnTo>
                  <a:pt x="43696" y="82417"/>
                </a:lnTo>
                <a:lnTo>
                  <a:pt x="45470" y="84978"/>
                </a:lnTo>
                <a:lnTo>
                  <a:pt x="47243" y="88026"/>
                </a:lnTo>
                <a:lnTo>
                  <a:pt x="66556" y="120274"/>
                </a:lnTo>
                <a:lnTo>
                  <a:pt x="82558" y="120274"/>
                </a:lnTo>
                <a:lnTo>
                  <a:pt x="60959" y="85618"/>
                </a:lnTo>
                <a:lnTo>
                  <a:pt x="59435" y="83057"/>
                </a:lnTo>
                <a:lnTo>
                  <a:pt x="58043" y="80893"/>
                </a:lnTo>
                <a:lnTo>
                  <a:pt x="56768" y="79004"/>
                </a:lnTo>
                <a:lnTo>
                  <a:pt x="55507" y="77083"/>
                </a:lnTo>
                <a:lnTo>
                  <a:pt x="54233" y="75437"/>
                </a:lnTo>
                <a:lnTo>
                  <a:pt x="52958" y="73913"/>
                </a:lnTo>
                <a:lnTo>
                  <a:pt x="51566" y="72389"/>
                </a:lnTo>
                <a:lnTo>
                  <a:pt x="50416" y="71262"/>
                </a:lnTo>
                <a:close/>
              </a:path>
              <a:path w="587375" h="122554">
                <a:moveTo>
                  <a:pt x="64125" y="17282"/>
                </a:moveTo>
                <a:lnTo>
                  <a:pt x="39505" y="17282"/>
                </a:lnTo>
                <a:lnTo>
                  <a:pt x="45220" y="18928"/>
                </a:lnTo>
                <a:lnTo>
                  <a:pt x="49280" y="22372"/>
                </a:lnTo>
                <a:lnTo>
                  <a:pt x="53221" y="25907"/>
                </a:lnTo>
                <a:lnTo>
                  <a:pt x="55244" y="30754"/>
                </a:lnTo>
                <a:lnTo>
                  <a:pt x="55244" y="40264"/>
                </a:lnTo>
                <a:lnTo>
                  <a:pt x="48518" y="53096"/>
                </a:lnTo>
                <a:lnTo>
                  <a:pt x="46481" y="54985"/>
                </a:lnTo>
                <a:lnTo>
                  <a:pt x="43946" y="56509"/>
                </a:lnTo>
                <a:lnTo>
                  <a:pt x="41147" y="57546"/>
                </a:lnTo>
                <a:lnTo>
                  <a:pt x="38231" y="58552"/>
                </a:lnTo>
                <a:lnTo>
                  <a:pt x="35183" y="59070"/>
                </a:lnTo>
                <a:lnTo>
                  <a:pt x="59308" y="59070"/>
                </a:lnTo>
                <a:lnTo>
                  <a:pt x="67568" y="46756"/>
                </a:lnTo>
                <a:lnTo>
                  <a:pt x="68842" y="43433"/>
                </a:lnTo>
                <a:lnTo>
                  <a:pt x="69341" y="39745"/>
                </a:lnTo>
                <a:lnTo>
                  <a:pt x="69341" y="30601"/>
                </a:lnTo>
                <a:lnTo>
                  <a:pt x="68461" y="26029"/>
                </a:lnTo>
                <a:lnTo>
                  <a:pt x="66674" y="22219"/>
                </a:lnTo>
                <a:lnTo>
                  <a:pt x="65032" y="18409"/>
                </a:lnTo>
                <a:lnTo>
                  <a:pt x="64125" y="17282"/>
                </a:lnTo>
                <a:close/>
              </a:path>
              <a:path w="587375" h="122554">
                <a:moveTo>
                  <a:pt x="108584" y="37978"/>
                </a:moveTo>
                <a:lnTo>
                  <a:pt x="95512" y="37978"/>
                </a:lnTo>
                <a:lnTo>
                  <a:pt x="97017" y="101002"/>
                </a:lnTo>
                <a:lnTo>
                  <a:pt x="102837" y="112740"/>
                </a:lnTo>
                <a:lnTo>
                  <a:pt x="113495" y="119721"/>
                </a:lnTo>
                <a:lnTo>
                  <a:pt x="129475" y="121907"/>
                </a:lnTo>
                <a:lnTo>
                  <a:pt x="141542" y="117345"/>
                </a:lnTo>
                <a:lnTo>
                  <a:pt x="146872" y="111130"/>
                </a:lnTo>
                <a:lnTo>
                  <a:pt x="134873" y="111130"/>
                </a:lnTo>
                <a:lnTo>
                  <a:pt x="120534" y="109799"/>
                </a:lnTo>
                <a:lnTo>
                  <a:pt x="111565" y="101327"/>
                </a:lnTo>
                <a:lnTo>
                  <a:pt x="108584" y="85100"/>
                </a:lnTo>
                <a:lnTo>
                  <a:pt x="108584" y="37978"/>
                </a:lnTo>
                <a:close/>
              </a:path>
              <a:path w="587375" h="122554">
                <a:moveTo>
                  <a:pt x="163829" y="107198"/>
                </a:moveTo>
                <a:lnTo>
                  <a:pt x="150626" y="107198"/>
                </a:lnTo>
                <a:lnTo>
                  <a:pt x="150626" y="120274"/>
                </a:lnTo>
                <a:lnTo>
                  <a:pt x="163829" y="120274"/>
                </a:lnTo>
                <a:lnTo>
                  <a:pt x="163829" y="107198"/>
                </a:lnTo>
                <a:close/>
              </a:path>
              <a:path w="587375" h="122554">
                <a:moveTo>
                  <a:pt x="163829" y="37978"/>
                </a:moveTo>
                <a:lnTo>
                  <a:pt x="150626" y="37978"/>
                </a:lnTo>
                <a:lnTo>
                  <a:pt x="150626" y="93085"/>
                </a:lnTo>
                <a:lnTo>
                  <a:pt x="148471" y="99181"/>
                </a:lnTo>
                <a:lnTo>
                  <a:pt x="144398" y="104028"/>
                </a:lnTo>
                <a:lnTo>
                  <a:pt x="140207" y="108722"/>
                </a:lnTo>
                <a:lnTo>
                  <a:pt x="134873" y="111130"/>
                </a:lnTo>
                <a:lnTo>
                  <a:pt x="146872" y="111130"/>
                </a:lnTo>
                <a:lnTo>
                  <a:pt x="150245" y="107198"/>
                </a:lnTo>
                <a:lnTo>
                  <a:pt x="163829" y="107198"/>
                </a:lnTo>
                <a:lnTo>
                  <a:pt x="163829" y="37978"/>
                </a:lnTo>
                <a:close/>
              </a:path>
              <a:path w="587375" h="122554">
                <a:moveTo>
                  <a:pt x="203335" y="37978"/>
                </a:moveTo>
                <a:lnTo>
                  <a:pt x="190250" y="37978"/>
                </a:lnTo>
                <a:lnTo>
                  <a:pt x="190250" y="120274"/>
                </a:lnTo>
                <a:lnTo>
                  <a:pt x="203335" y="120274"/>
                </a:lnTo>
                <a:lnTo>
                  <a:pt x="203335" y="65806"/>
                </a:lnTo>
                <a:lnTo>
                  <a:pt x="205490" y="59557"/>
                </a:lnTo>
                <a:lnTo>
                  <a:pt x="209812" y="54620"/>
                </a:lnTo>
                <a:lnTo>
                  <a:pt x="212350" y="51694"/>
                </a:lnTo>
                <a:lnTo>
                  <a:pt x="203335" y="51694"/>
                </a:lnTo>
                <a:lnTo>
                  <a:pt x="203335" y="37978"/>
                </a:lnTo>
                <a:close/>
              </a:path>
              <a:path w="587375" h="122554">
                <a:moveTo>
                  <a:pt x="252183" y="47122"/>
                </a:moveTo>
                <a:lnTo>
                  <a:pt x="219587" y="47122"/>
                </a:lnTo>
                <a:lnTo>
                  <a:pt x="233618" y="48356"/>
                </a:lnTo>
                <a:lnTo>
                  <a:pt x="242435" y="56826"/>
                </a:lnTo>
                <a:lnTo>
                  <a:pt x="245363" y="73273"/>
                </a:lnTo>
                <a:lnTo>
                  <a:pt x="245363" y="120274"/>
                </a:lnTo>
                <a:lnTo>
                  <a:pt x="258580" y="120274"/>
                </a:lnTo>
                <a:lnTo>
                  <a:pt x="258497" y="66571"/>
                </a:lnTo>
                <a:lnTo>
                  <a:pt x="256098" y="53801"/>
                </a:lnTo>
                <a:lnTo>
                  <a:pt x="252183" y="47122"/>
                </a:lnTo>
                <a:close/>
              </a:path>
              <a:path w="587375" h="122554">
                <a:moveTo>
                  <a:pt x="224444" y="36630"/>
                </a:moveTo>
                <a:lnTo>
                  <a:pt x="212690" y="41573"/>
                </a:lnTo>
                <a:lnTo>
                  <a:pt x="203716" y="51694"/>
                </a:lnTo>
                <a:lnTo>
                  <a:pt x="212350" y="51694"/>
                </a:lnTo>
                <a:lnTo>
                  <a:pt x="214121" y="49651"/>
                </a:lnTo>
                <a:lnTo>
                  <a:pt x="219587" y="47122"/>
                </a:lnTo>
                <a:lnTo>
                  <a:pt x="252183" y="47122"/>
                </a:lnTo>
                <a:lnTo>
                  <a:pt x="249759" y="42985"/>
                </a:lnTo>
                <a:lnTo>
                  <a:pt x="240436" y="37909"/>
                </a:lnTo>
                <a:lnTo>
                  <a:pt x="224444" y="36630"/>
                </a:lnTo>
                <a:close/>
              </a:path>
              <a:path w="587375" h="122554">
                <a:moveTo>
                  <a:pt x="300608" y="49286"/>
                </a:moveTo>
                <a:lnTo>
                  <a:pt x="287405" y="49286"/>
                </a:lnTo>
                <a:lnTo>
                  <a:pt x="288408" y="107209"/>
                </a:lnTo>
                <a:lnTo>
                  <a:pt x="295391" y="118342"/>
                </a:lnTo>
                <a:lnTo>
                  <a:pt x="308990" y="122041"/>
                </a:lnTo>
                <a:lnTo>
                  <a:pt x="314075" y="122041"/>
                </a:lnTo>
                <a:lnTo>
                  <a:pt x="318266" y="121157"/>
                </a:lnTo>
                <a:lnTo>
                  <a:pt x="321314" y="119512"/>
                </a:lnTo>
                <a:lnTo>
                  <a:pt x="321314" y="111008"/>
                </a:lnTo>
                <a:lnTo>
                  <a:pt x="308360" y="111008"/>
                </a:lnTo>
                <a:lnTo>
                  <a:pt x="305312" y="109727"/>
                </a:lnTo>
                <a:lnTo>
                  <a:pt x="303407" y="107441"/>
                </a:lnTo>
                <a:lnTo>
                  <a:pt x="301502" y="105034"/>
                </a:lnTo>
                <a:lnTo>
                  <a:pt x="300608" y="101102"/>
                </a:lnTo>
                <a:lnTo>
                  <a:pt x="300608" y="49286"/>
                </a:lnTo>
                <a:close/>
              </a:path>
              <a:path w="587375" h="122554">
                <a:moveTo>
                  <a:pt x="321314" y="108203"/>
                </a:moveTo>
                <a:lnTo>
                  <a:pt x="318896" y="110002"/>
                </a:lnTo>
                <a:lnTo>
                  <a:pt x="316111" y="111008"/>
                </a:lnTo>
                <a:lnTo>
                  <a:pt x="321314" y="111008"/>
                </a:lnTo>
                <a:lnTo>
                  <a:pt x="321314" y="108203"/>
                </a:lnTo>
                <a:close/>
              </a:path>
              <a:path w="587375" h="122554">
                <a:moveTo>
                  <a:pt x="321314" y="37978"/>
                </a:moveTo>
                <a:lnTo>
                  <a:pt x="273308" y="37978"/>
                </a:lnTo>
                <a:lnTo>
                  <a:pt x="273308" y="49286"/>
                </a:lnTo>
                <a:lnTo>
                  <a:pt x="321314" y="49286"/>
                </a:lnTo>
                <a:lnTo>
                  <a:pt x="321314" y="37978"/>
                </a:lnTo>
                <a:close/>
              </a:path>
              <a:path w="587375" h="122554">
                <a:moveTo>
                  <a:pt x="300608" y="13594"/>
                </a:moveTo>
                <a:lnTo>
                  <a:pt x="287405" y="17922"/>
                </a:lnTo>
                <a:lnTo>
                  <a:pt x="287405" y="37978"/>
                </a:lnTo>
                <a:lnTo>
                  <a:pt x="300608" y="37978"/>
                </a:lnTo>
                <a:lnTo>
                  <a:pt x="300608" y="13594"/>
                </a:lnTo>
                <a:close/>
              </a:path>
              <a:path w="587375" h="122554">
                <a:moveTo>
                  <a:pt x="348746" y="0"/>
                </a:moveTo>
                <a:lnTo>
                  <a:pt x="343924" y="0"/>
                </a:lnTo>
                <a:lnTo>
                  <a:pt x="341888" y="761"/>
                </a:lnTo>
                <a:lnTo>
                  <a:pt x="340232" y="2407"/>
                </a:lnTo>
                <a:lnTo>
                  <a:pt x="338590" y="4084"/>
                </a:lnTo>
                <a:lnTo>
                  <a:pt x="337828" y="6095"/>
                </a:lnTo>
                <a:lnTo>
                  <a:pt x="337828" y="11064"/>
                </a:lnTo>
                <a:lnTo>
                  <a:pt x="338590" y="13075"/>
                </a:lnTo>
                <a:lnTo>
                  <a:pt x="340232" y="14599"/>
                </a:lnTo>
                <a:lnTo>
                  <a:pt x="341888" y="16276"/>
                </a:lnTo>
                <a:lnTo>
                  <a:pt x="343924" y="17038"/>
                </a:lnTo>
                <a:lnTo>
                  <a:pt x="348746" y="17038"/>
                </a:lnTo>
                <a:lnTo>
                  <a:pt x="350782" y="16276"/>
                </a:lnTo>
                <a:lnTo>
                  <a:pt x="352424" y="14599"/>
                </a:lnTo>
                <a:lnTo>
                  <a:pt x="354080" y="12953"/>
                </a:lnTo>
                <a:lnTo>
                  <a:pt x="354973" y="10942"/>
                </a:lnTo>
                <a:lnTo>
                  <a:pt x="354973" y="6095"/>
                </a:lnTo>
                <a:lnTo>
                  <a:pt x="354080" y="4084"/>
                </a:lnTo>
                <a:lnTo>
                  <a:pt x="352424" y="2407"/>
                </a:lnTo>
                <a:lnTo>
                  <a:pt x="350782" y="761"/>
                </a:lnTo>
                <a:lnTo>
                  <a:pt x="348746" y="0"/>
                </a:lnTo>
                <a:close/>
              </a:path>
              <a:path w="587375" h="122554">
                <a:moveTo>
                  <a:pt x="352687" y="37978"/>
                </a:moveTo>
                <a:lnTo>
                  <a:pt x="339602" y="37978"/>
                </a:lnTo>
                <a:lnTo>
                  <a:pt x="339602" y="120274"/>
                </a:lnTo>
                <a:lnTo>
                  <a:pt x="352687" y="120274"/>
                </a:lnTo>
                <a:lnTo>
                  <a:pt x="352687" y="37978"/>
                </a:lnTo>
                <a:close/>
              </a:path>
              <a:path w="587375" h="122554">
                <a:moveTo>
                  <a:pt x="392311" y="37978"/>
                </a:moveTo>
                <a:lnTo>
                  <a:pt x="379226" y="37978"/>
                </a:lnTo>
                <a:lnTo>
                  <a:pt x="379226" y="120274"/>
                </a:lnTo>
                <a:lnTo>
                  <a:pt x="392311" y="120274"/>
                </a:lnTo>
                <a:lnTo>
                  <a:pt x="392311" y="65531"/>
                </a:lnTo>
                <a:lnTo>
                  <a:pt x="394216" y="59314"/>
                </a:lnTo>
                <a:lnTo>
                  <a:pt x="398026" y="54376"/>
                </a:lnTo>
                <a:lnTo>
                  <a:pt x="400640" y="50932"/>
                </a:lnTo>
                <a:lnTo>
                  <a:pt x="392311" y="50932"/>
                </a:lnTo>
                <a:lnTo>
                  <a:pt x="392311" y="37978"/>
                </a:lnTo>
                <a:close/>
              </a:path>
              <a:path w="587375" h="122554">
                <a:moveTo>
                  <a:pt x="439343" y="47122"/>
                </a:moveTo>
                <a:lnTo>
                  <a:pt x="406526" y="47122"/>
                </a:lnTo>
                <a:lnTo>
                  <a:pt x="418181" y="47847"/>
                </a:lnTo>
                <a:lnTo>
                  <a:pt x="427835" y="55481"/>
                </a:lnTo>
                <a:lnTo>
                  <a:pt x="431042" y="71384"/>
                </a:lnTo>
                <a:lnTo>
                  <a:pt x="431042" y="120274"/>
                </a:lnTo>
                <a:lnTo>
                  <a:pt x="444245" y="120274"/>
                </a:lnTo>
                <a:lnTo>
                  <a:pt x="444245" y="66172"/>
                </a:lnTo>
                <a:lnTo>
                  <a:pt x="446150" y="59954"/>
                </a:lnTo>
                <a:lnTo>
                  <a:pt x="450092" y="54863"/>
                </a:lnTo>
                <a:lnTo>
                  <a:pt x="451428" y="53096"/>
                </a:lnTo>
                <a:lnTo>
                  <a:pt x="441578" y="53096"/>
                </a:lnTo>
                <a:lnTo>
                  <a:pt x="439936" y="48005"/>
                </a:lnTo>
                <a:lnTo>
                  <a:pt x="439343" y="47122"/>
                </a:lnTo>
                <a:close/>
              </a:path>
              <a:path w="587375" h="122554">
                <a:moveTo>
                  <a:pt x="489952" y="47122"/>
                </a:moveTo>
                <a:lnTo>
                  <a:pt x="471047" y="47122"/>
                </a:lnTo>
                <a:lnTo>
                  <a:pt x="475868" y="49164"/>
                </a:lnTo>
                <a:lnTo>
                  <a:pt x="481465" y="57271"/>
                </a:lnTo>
                <a:lnTo>
                  <a:pt x="482858" y="63886"/>
                </a:lnTo>
                <a:lnTo>
                  <a:pt x="482858" y="120274"/>
                </a:lnTo>
                <a:lnTo>
                  <a:pt x="496061" y="120274"/>
                </a:lnTo>
                <a:lnTo>
                  <a:pt x="494718" y="56724"/>
                </a:lnTo>
                <a:lnTo>
                  <a:pt x="489952" y="47122"/>
                </a:lnTo>
                <a:close/>
              </a:path>
              <a:path w="587375" h="122554">
                <a:moveTo>
                  <a:pt x="461655" y="36832"/>
                </a:moveTo>
                <a:lnTo>
                  <a:pt x="450214" y="42279"/>
                </a:lnTo>
                <a:lnTo>
                  <a:pt x="441578" y="53096"/>
                </a:lnTo>
                <a:lnTo>
                  <a:pt x="451428" y="53096"/>
                </a:lnTo>
                <a:lnTo>
                  <a:pt x="454033" y="49651"/>
                </a:lnTo>
                <a:lnTo>
                  <a:pt x="458855" y="47122"/>
                </a:lnTo>
                <a:lnTo>
                  <a:pt x="489952" y="47122"/>
                </a:lnTo>
                <a:lnTo>
                  <a:pt x="489064" y="45333"/>
                </a:lnTo>
                <a:lnTo>
                  <a:pt x="478292" y="38678"/>
                </a:lnTo>
                <a:lnTo>
                  <a:pt x="461655" y="36832"/>
                </a:lnTo>
                <a:close/>
              </a:path>
              <a:path w="587375" h="122554">
                <a:moveTo>
                  <a:pt x="423803" y="36088"/>
                </a:moveTo>
                <a:lnTo>
                  <a:pt x="413685" y="36378"/>
                </a:lnTo>
                <a:lnTo>
                  <a:pt x="401705" y="40905"/>
                </a:lnTo>
                <a:lnTo>
                  <a:pt x="392692" y="50932"/>
                </a:lnTo>
                <a:lnTo>
                  <a:pt x="400640" y="50932"/>
                </a:lnTo>
                <a:lnTo>
                  <a:pt x="401705" y="49529"/>
                </a:lnTo>
                <a:lnTo>
                  <a:pt x="406526" y="47122"/>
                </a:lnTo>
                <a:lnTo>
                  <a:pt x="439343" y="47122"/>
                </a:lnTo>
                <a:lnTo>
                  <a:pt x="437138" y="43830"/>
                </a:lnTo>
                <a:lnTo>
                  <a:pt x="432947" y="40782"/>
                </a:lnTo>
                <a:lnTo>
                  <a:pt x="428756" y="37612"/>
                </a:lnTo>
                <a:lnTo>
                  <a:pt x="423803" y="36088"/>
                </a:lnTo>
                <a:close/>
              </a:path>
              <a:path w="587375" h="122554">
                <a:moveTo>
                  <a:pt x="543167" y="37559"/>
                </a:moveTo>
                <a:lnTo>
                  <a:pt x="532656" y="43380"/>
                </a:lnTo>
                <a:lnTo>
                  <a:pt x="521034" y="55283"/>
                </a:lnTo>
                <a:lnTo>
                  <a:pt x="516702" y="66900"/>
                </a:lnTo>
                <a:lnTo>
                  <a:pt x="515266" y="81297"/>
                </a:lnTo>
                <a:lnTo>
                  <a:pt x="516851" y="93291"/>
                </a:lnTo>
                <a:lnTo>
                  <a:pt x="521741" y="104570"/>
                </a:lnTo>
                <a:lnTo>
                  <a:pt x="531076" y="116114"/>
                </a:lnTo>
                <a:lnTo>
                  <a:pt x="542076" y="120637"/>
                </a:lnTo>
                <a:lnTo>
                  <a:pt x="557762" y="122022"/>
                </a:lnTo>
                <a:lnTo>
                  <a:pt x="570842" y="119578"/>
                </a:lnTo>
                <a:lnTo>
                  <a:pt x="581405" y="114299"/>
                </a:lnTo>
                <a:lnTo>
                  <a:pt x="580952" y="111130"/>
                </a:lnTo>
                <a:lnTo>
                  <a:pt x="547496" y="111130"/>
                </a:lnTo>
                <a:lnTo>
                  <a:pt x="541019" y="108600"/>
                </a:lnTo>
                <a:lnTo>
                  <a:pt x="531626" y="98694"/>
                </a:lnTo>
                <a:lnTo>
                  <a:pt x="529208" y="91561"/>
                </a:lnTo>
                <a:lnTo>
                  <a:pt x="528959" y="82417"/>
                </a:lnTo>
                <a:lnTo>
                  <a:pt x="587002" y="82417"/>
                </a:lnTo>
                <a:lnTo>
                  <a:pt x="586294" y="71262"/>
                </a:lnTo>
                <a:lnTo>
                  <a:pt x="529090" y="71262"/>
                </a:lnTo>
                <a:lnTo>
                  <a:pt x="530102" y="64007"/>
                </a:lnTo>
                <a:lnTo>
                  <a:pt x="532769" y="58308"/>
                </a:lnTo>
                <a:lnTo>
                  <a:pt x="537091" y="53858"/>
                </a:lnTo>
                <a:lnTo>
                  <a:pt x="541532" y="49408"/>
                </a:lnTo>
                <a:lnTo>
                  <a:pt x="546734" y="47122"/>
                </a:lnTo>
                <a:lnTo>
                  <a:pt x="576574" y="47122"/>
                </a:lnTo>
                <a:lnTo>
                  <a:pt x="571617" y="41002"/>
                </a:lnTo>
                <a:lnTo>
                  <a:pt x="560587" y="37716"/>
                </a:lnTo>
                <a:lnTo>
                  <a:pt x="543167" y="37559"/>
                </a:lnTo>
                <a:close/>
              </a:path>
              <a:path w="587375" h="122554">
                <a:moveTo>
                  <a:pt x="579812" y="103172"/>
                </a:moveTo>
                <a:lnTo>
                  <a:pt x="568243" y="109140"/>
                </a:lnTo>
                <a:lnTo>
                  <a:pt x="555760" y="111130"/>
                </a:lnTo>
                <a:lnTo>
                  <a:pt x="580952" y="111130"/>
                </a:lnTo>
                <a:lnTo>
                  <a:pt x="579812" y="103172"/>
                </a:lnTo>
                <a:close/>
              </a:path>
              <a:path w="587375" h="122554">
                <a:moveTo>
                  <a:pt x="576574" y="47122"/>
                </a:moveTo>
                <a:lnTo>
                  <a:pt x="559439" y="47122"/>
                </a:lnTo>
                <a:lnTo>
                  <a:pt x="564392" y="49286"/>
                </a:lnTo>
                <a:lnTo>
                  <a:pt x="568070" y="53461"/>
                </a:lnTo>
                <a:lnTo>
                  <a:pt x="571631" y="57668"/>
                </a:lnTo>
                <a:lnTo>
                  <a:pt x="573536" y="63642"/>
                </a:lnTo>
                <a:lnTo>
                  <a:pt x="573536" y="71262"/>
                </a:lnTo>
                <a:lnTo>
                  <a:pt x="586294" y="71262"/>
                </a:lnTo>
                <a:lnTo>
                  <a:pt x="585835" y="64033"/>
                </a:lnTo>
                <a:lnTo>
                  <a:pt x="581211" y="52845"/>
                </a:lnTo>
                <a:lnTo>
                  <a:pt x="576574" y="47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7256" name="object 88">
            <a:extLst>
              <a:ext uri="{FF2B5EF4-FFF2-40B4-BE49-F238E27FC236}">
                <a16:creationId xmlns:a16="http://schemas.microsoft.com/office/drawing/2014/main" id="{092B301D-F06A-473B-A168-9E34F6AE4158}"/>
              </a:ext>
            </a:extLst>
          </p:cNvPr>
          <p:cNvSpPr>
            <a:spLocks/>
          </p:cNvSpPr>
          <p:nvPr/>
        </p:nvSpPr>
        <p:spPr bwMode="auto">
          <a:xfrm>
            <a:off x="1189038" y="2306638"/>
            <a:ext cx="231775" cy="4017962"/>
          </a:xfrm>
          <a:custGeom>
            <a:avLst/>
            <a:gdLst>
              <a:gd name="T0" fmla="*/ 231974 w 232409"/>
              <a:gd name="T1" fmla="*/ 4017263 h 4017645"/>
              <a:gd name="T2" fmla="*/ 231974 w 232409"/>
              <a:gd name="T3" fmla="*/ 4017263 h 4017645"/>
              <a:gd name="T4" fmla="*/ 110684 w 232409"/>
              <a:gd name="T5" fmla="*/ 4017263 h 4017645"/>
              <a:gd name="T6" fmla="*/ 110054 w 232409"/>
              <a:gd name="T7" fmla="*/ 2008631 h 4017645"/>
              <a:gd name="T8" fmla="*/ 94634 w 232409"/>
              <a:gd name="T9" fmla="*/ 2008631 h 4017645"/>
              <a:gd name="T10" fmla="*/ 81941 w 232409"/>
              <a:gd name="T11" fmla="*/ 2008631 h 4017645"/>
              <a:gd name="T12" fmla="*/ 71149 w 232409"/>
              <a:gd name="T13" fmla="*/ 2008631 h 4017645"/>
              <a:gd name="T14" fmla="*/ 61430 w 232409"/>
              <a:gd name="T15" fmla="*/ 2008631 h 4017645"/>
              <a:gd name="T16" fmla="*/ 51958 w 232409"/>
              <a:gd name="T17" fmla="*/ 2008631 h 4017645"/>
              <a:gd name="T18" fmla="*/ 41905 w 232409"/>
              <a:gd name="T19" fmla="*/ 2008631 h 4017645"/>
              <a:gd name="T20" fmla="*/ 30446 w 232409"/>
              <a:gd name="T21" fmla="*/ 2008631 h 4017645"/>
              <a:gd name="T22" fmla="*/ 16753 w 232409"/>
              <a:gd name="T23" fmla="*/ 2008631 h 4017645"/>
              <a:gd name="T24" fmla="*/ 0 w 232409"/>
              <a:gd name="T25" fmla="*/ 2008631 h 4017645"/>
              <a:gd name="T26" fmla="*/ 19084 w 232409"/>
              <a:gd name="T27" fmla="*/ 2008631 h 4017645"/>
              <a:gd name="T28" fmla="*/ 37602 w 232409"/>
              <a:gd name="T29" fmla="*/ 2008631 h 4017645"/>
              <a:gd name="T30" fmla="*/ 55061 w 232409"/>
              <a:gd name="T31" fmla="*/ 2008631 h 4017645"/>
              <a:gd name="T32" fmla="*/ 70963 w 232409"/>
              <a:gd name="T33" fmla="*/ 2008631 h 4017645"/>
              <a:gd name="T34" fmla="*/ 84815 w 232409"/>
              <a:gd name="T35" fmla="*/ 2008631 h 4017645"/>
              <a:gd name="T36" fmla="*/ 96121 w 232409"/>
              <a:gd name="T37" fmla="*/ 2008631 h 4017645"/>
              <a:gd name="T38" fmla="*/ 104385 w 232409"/>
              <a:gd name="T39" fmla="*/ 2008631 h 4017645"/>
              <a:gd name="T40" fmla="*/ 109112 w 232409"/>
              <a:gd name="T41" fmla="*/ 2008631 h 4017645"/>
              <a:gd name="T42" fmla="*/ 110054 w 232409"/>
              <a:gd name="T43" fmla="*/ 0 h 4017645"/>
              <a:gd name="T44" fmla="*/ 125481 w 232409"/>
              <a:gd name="T45" fmla="*/ 0 h 4017645"/>
              <a:gd name="T46" fmla="*/ 138179 w 232409"/>
              <a:gd name="T47" fmla="*/ 0 h 4017645"/>
              <a:gd name="T48" fmla="*/ 148976 w 232409"/>
              <a:gd name="T49" fmla="*/ 0 h 4017645"/>
              <a:gd name="T50" fmla="*/ 158697 w 232409"/>
              <a:gd name="T51" fmla="*/ 0 h 4017645"/>
              <a:gd name="T52" fmla="*/ 168169 w 232409"/>
              <a:gd name="T53" fmla="*/ 0 h 4017645"/>
              <a:gd name="T54" fmla="*/ 178220 w 232409"/>
              <a:gd name="T55" fmla="*/ 0 h 4017645"/>
              <a:gd name="T56" fmla="*/ 189677 w 232409"/>
              <a:gd name="T57" fmla="*/ 0 h 4017645"/>
              <a:gd name="T58" fmla="*/ 203366 w 232409"/>
              <a:gd name="T59" fmla="*/ 0 h 4017645"/>
              <a:gd name="T60" fmla="*/ 220113 w 232409"/>
              <a:gd name="T61" fmla="*/ 0 h 4017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2409" h="4017645">
                <a:moveTo>
                  <a:pt x="231974" y="4017263"/>
                </a:moveTo>
                <a:lnTo>
                  <a:pt x="231974" y="4017263"/>
                </a:lnTo>
                <a:lnTo>
                  <a:pt x="110684" y="4017263"/>
                </a:lnTo>
                <a:lnTo>
                  <a:pt x="110054" y="2008631"/>
                </a:lnTo>
                <a:lnTo>
                  <a:pt x="94634" y="2008631"/>
                </a:lnTo>
                <a:lnTo>
                  <a:pt x="81941" y="2008631"/>
                </a:lnTo>
                <a:lnTo>
                  <a:pt x="71149" y="2008631"/>
                </a:lnTo>
                <a:lnTo>
                  <a:pt x="61430" y="2008631"/>
                </a:lnTo>
                <a:lnTo>
                  <a:pt x="51958" y="2008631"/>
                </a:lnTo>
                <a:lnTo>
                  <a:pt x="41905" y="2008631"/>
                </a:lnTo>
                <a:lnTo>
                  <a:pt x="30446" y="2008631"/>
                </a:lnTo>
                <a:lnTo>
                  <a:pt x="16753" y="2008631"/>
                </a:lnTo>
                <a:lnTo>
                  <a:pt x="0" y="2008631"/>
                </a:lnTo>
                <a:lnTo>
                  <a:pt x="19084" y="2008631"/>
                </a:lnTo>
                <a:lnTo>
                  <a:pt x="37602" y="2008631"/>
                </a:lnTo>
                <a:lnTo>
                  <a:pt x="55061" y="2008631"/>
                </a:lnTo>
                <a:lnTo>
                  <a:pt x="70963" y="2008631"/>
                </a:lnTo>
                <a:lnTo>
                  <a:pt x="84815" y="2008631"/>
                </a:lnTo>
                <a:lnTo>
                  <a:pt x="96121" y="2008631"/>
                </a:lnTo>
                <a:lnTo>
                  <a:pt x="104385" y="2008631"/>
                </a:lnTo>
                <a:lnTo>
                  <a:pt x="109112" y="2008631"/>
                </a:lnTo>
                <a:lnTo>
                  <a:pt x="110054" y="0"/>
                </a:lnTo>
                <a:lnTo>
                  <a:pt x="125481" y="0"/>
                </a:lnTo>
                <a:lnTo>
                  <a:pt x="138179" y="0"/>
                </a:lnTo>
                <a:lnTo>
                  <a:pt x="148976" y="0"/>
                </a:lnTo>
                <a:lnTo>
                  <a:pt x="158697" y="0"/>
                </a:lnTo>
                <a:lnTo>
                  <a:pt x="168169" y="0"/>
                </a:lnTo>
                <a:lnTo>
                  <a:pt x="178220" y="0"/>
                </a:lnTo>
                <a:lnTo>
                  <a:pt x="189677" y="0"/>
                </a:lnTo>
                <a:lnTo>
                  <a:pt x="203366" y="0"/>
                </a:lnTo>
                <a:lnTo>
                  <a:pt x="220113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9" name="object 89">
            <a:extLst>
              <a:ext uri="{FF2B5EF4-FFF2-40B4-BE49-F238E27FC236}">
                <a16:creationId xmlns:a16="http://schemas.microsoft.com/office/drawing/2014/main" id="{B4CF382D-1DEF-40E6-9CA4-9EB22C50C499}"/>
              </a:ext>
            </a:extLst>
          </p:cNvPr>
          <p:cNvSpPr txBox="1"/>
          <p:nvPr/>
        </p:nvSpPr>
        <p:spPr>
          <a:xfrm>
            <a:off x="11310492" y="3324969"/>
            <a:ext cx="417195" cy="1901825"/>
          </a:xfrm>
          <a:prstGeom prst="rect">
            <a:avLst/>
          </a:prstGeom>
        </p:spPr>
        <p:txBody>
          <a:bodyPr vert="vert270" lIns="0" tIns="0" rIns="0" bIns="0">
            <a:spAutoFit/>
          </a:bodyPr>
          <a:lstStyle/>
          <a:p>
            <a:pPr marL="12700" marR="5080" indent="13081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Scale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esi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nce</a:t>
            </a:r>
            <a:r>
              <a:rPr sz="1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nageme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4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dor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7258" name="object 90">
            <a:extLst>
              <a:ext uri="{FF2B5EF4-FFF2-40B4-BE49-F238E27FC236}">
                <a16:creationId xmlns:a16="http://schemas.microsoft.com/office/drawing/2014/main" id="{37C487CD-06C1-4F87-BB7F-F368ECE8A15A}"/>
              </a:ext>
            </a:extLst>
          </p:cNvPr>
          <p:cNvSpPr>
            <a:spLocks/>
          </p:cNvSpPr>
          <p:nvPr/>
        </p:nvSpPr>
        <p:spPr bwMode="auto">
          <a:xfrm>
            <a:off x="10969625" y="2306638"/>
            <a:ext cx="231775" cy="4019550"/>
          </a:xfrm>
          <a:custGeom>
            <a:avLst/>
            <a:gdLst>
              <a:gd name="T0" fmla="*/ 0 w 231775"/>
              <a:gd name="T1" fmla="*/ 4018787 h 4018915"/>
              <a:gd name="T2" fmla="*/ 0 w 231775"/>
              <a:gd name="T3" fmla="*/ 4018787 h 4018915"/>
              <a:gd name="T4" fmla="*/ 120644 w 231775"/>
              <a:gd name="T5" fmla="*/ 4018787 h 4018915"/>
              <a:gd name="T6" fmla="*/ 121157 w 231775"/>
              <a:gd name="T7" fmla="*/ 2009393 h 4018915"/>
              <a:gd name="T8" fmla="*/ 136561 w 231775"/>
              <a:gd name="T9" fmla="*/ 2009393 h 4018915"/>
              <a:gd name="T10" fmla="*/ 149227 w 231775"/>
              <a:gd name="T11" fmla="*/ 2009393 h 4018915"/>
              <a:gd name="T12" fmla="*/ 159993 w 231775"/>
              <a:gd name="T13" fmla="*/ 2009393 h 4018915"/>
              <a:gd name="T14" fmla="*/ 169696 w 231775"/>
              <a:gd name="T15" fmla="*/ 2009393 h 4018915"/>
              <a:gd name="T16" fmla="*/ 179174 w 231775"/>
              <a:gd name="T17" fmla="*/ 2009393 h 4018915"/>
              <a:gd name="T18" fmla="*/ 189263 w 231775"/>
              <a:gd name="T19" fmla="*/ 2009393 h 4018915"/>
              <a:gd name="T20" fmla="*/ 200800 w 231775"/>
              <a:gd name="T21" fmla="*/ 2009393 h 4018915"/>
              <a:gd name="T22" fmla="*/ 214624 w 231775"/>
              <a:gd name="T23" fmla="*/ 2009393 h 4018915"/>
              <a:gd name="T24" fmla="*/ 231571 w 231775"/>
              <a:gd name="T25" fmla="*/ 2009393 h 4018915"/>
              <a:gd name="T26" fmla="*/ 212339 w 231775"/>
              <a:gd name="T27" fmla="*/ 2009393 h 4018915"/>
              <a:gd name="T28" fmla="*/ 193741 w 231775"/>
              <a:gd name="T29" fmla="*/ 2009393 h 4018915"/>
              <a:gd name="T30" fmla="*/ 176253 w 231775"/>
              <a:gd name="T31" fmla="*/ 2009393 h 4018915"/>
              <a:gd name="T32" fmla="*/ 160352 w 231775"/>
              <a:gd name="T33" fmla="*/ 2009393 h 4018915"/>
              <a:gd name="T34" fmla="*/ 146516 w 231775"/>
              <a:gd name="T35" fmla="*/ 2009393 h 4018915"/>
              <a:gd name="T36" fmla="*/ 135222 w 231775"/>
              <a:gd name="T37" fmla="*/ 2009393 h 4018915"/>
              <a:gd name="T38" fmla="*/ 126947 w 231775"/>
              <a:gd name="T39" fmla="*/ 2009393 h 4018915"/>
              <a:gd name="T40" fmla="*/ 122167 w 231775"/>
              <a:gd name="T41" fmla="*/ 2009393 h 4018915"/>
              <a:gd name="T42" fmla="*/ 121157 w 231775"/>
              <a:gd name="T43" fmla="*/ 0 h 4018915"/>
              <a:gd name="T44" fmla="*/ 105754 w 231775"/>
              <a:gd name="T45" fmla="*/ 0 h 4018915"/>
              <a:gd name="T46" fmla="*/ 93088 w 231775"/>
              <a:gd name="T47" fmla="*/ 0 h 4018915"/>
              <a:gd name="T48" fmla="*/ 82322 w 231775"/>
              <a:gd name="T49" fmla="*/ 0 h 4018915"/>
              <a:gd name="T50" fmla="*/ 72619 w 231775"/>
              <a:gd name="T51" fmla="*/ 0 h 4018915"/>
              <a:gd name="T52" fmla="*/ 63141 w 231775"/>
              <a:gd name="T53" fmla="*/ 0 h 4018915"/>
              <a:gd name="T54" fmla="*/ 53052 w 231775"/>
              <a:gd name="T55" fmla="*/ 0 h 4018915"/>
              <a:gd name="T56" fmla="*/ 41515 w 231775"/>
              <a:gd name="T57" fmla="*/ 0 h 4018915"/>
              <a:gd name="T58" fmla="*/ 27691 w 231775"/>
              <a:gd name="T59" fmla="*/ 0 h 4018915"/>
              <a:gd name="T60" fmla="*/ 10744 w 231775"/>
              <a:gd name="T61" fmla="*/ 0 h 4018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31775" h="4018915">
                <a:moveTo>
                  <a:pt x="0" y="4018787"/>
                </a:moveTo>
                <a:lnTo>
                  <a:pt x="0" y="4018787"/>
                </a:lnTo>
                <a:lnTo>
                  <a:pt x="120644" y="4018787"/>
                </a:lnTo>
                <a:lnTo>
                  <a:pt x="121157" y="2009393"/>
                </a:lnTo>
                <a:lnTo>
                  <a:pt x="136561" y="2009393"/>
                </a:lnTo>
                <a:lnTo>
                  <a:pt x="149227" y="2009393"/>
                </a:lnTo>
                <a:lnTo>
                  <a:pt x="159993" y="2009393"/>
                </a:lnTo>
                <a:lnTo>
                  <a:pt x="169696" y="2009393"/>
                </a:lnTo>
                <a:lnTo>
                  <a:pt x="179174" y="2009393"/>
                </a:lnTo>
                <a:lnTo>
                  <a:pt x="189263" y="2009393"/>
                </a:lnTo>
                <a:lnTo>
                  <a:pt x="200800" y="2009393"/>
                </a:lnTo>
                <a:lnTo>
                  <a:pt x="214624" y="2009393"/>
                </a:lnTo>
                <a:lnTo>
                  <a:pt x="231571" y="2009393"/>
                </a:lnTo>
                <a:lnTo>
                  <a:pt x="212339" y="2009393"/>
                </a:lnTo>
                <a:lnTo>
                  <a:pt x="193741" y="2009393"/>
                </a:lnTo>
                <a:lnTo>
                  <a:pt x="176253" y="2009393"/>
                </a:lnTo>
                <a:lnTo>
                  <a:pt x="160352" y="2009393"/>
                </a:lnTo>
                <a:lnTo>
                  <a:pt x="146516" y="2009393"/>
                </a:lnTo>
                <a:lnTo>
                  <a:pt x="135222" y="2009393"/>
                </a:lnTo>
                <a:lnTo>
                  <a:pt x="126947" y="2009393"/>
                </a:lnTo>
                <a:lnTo>
                  <a:pt x="122167" y="2009393"/>
                </a:lnTo>
                <a:lnTo>
                  <a:pt x="121157" y="0"/>
                </a:lnTo>
                <a:lnTo>
                  <a:pt x="105754" y="0"/>
                </a:lnTo>
                <a:lnTo>
                  <a:pt x="93088" y="0"/>
                </a:lnTo>
                <a:lnTo>
                  <a:pt x="82322" y="0"/>
                </a:lnTo>
                <a:lnTo>
                  <a:pt x="72619" y="0"/>
                </a:lnTo>
                <a:lnTo>
                  <a:pt x="63141" y="0"/>
                </a:lnTo>
                <a:lnTo>
                  <a:pt x="53052" y="0"/>
                </a:lnTo>
                <a:lnTo>
                  <a:pt x="41515" y="0"/>
                </a:lnTo>
                <a:lnTo>
                  <a:pt x="27691" y="0"/>
                </a:lnTo>
                <a:lnTo>
                  <a:pt x="10744" y="0"/>
                </a:lnTo>
              </a:path>
            </a:pathLst>
          </a:custGeom>
          <a:noFill/>
          <a:ln w="19811">
            <a:solidFill>
              <a:srgbClr val="989898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1" name="object 91">
            <a:extLst>
              <a:ext uri="{FF2B5EF4-FFF2-40B4-BE49-F238E27FC236}">
                <a16:creationId xmlns:a16="http://schemas.microsoft.com/office/drawing/2014/main" id="{F8812D13-51D2-4EB9-B218-DA4CFF6C69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4127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5200" spc="-135" dirty="0">
                <a:solidFill>
                  <a:srgbClr val="343434"/>
                </a:solidFill>
              </a:rPr>
              <a:t>Wh</a:t>
            </a:r>
            <a:r>
              <a:rPr sz="5200" spc="-25" dirty="0">
                <a:solidFill>
                  <a:srgbClr val="343434"/>
                </a:solidFill>
              </a:rPr>
              <a:t>y</a:t>
            </a:r>
            <a:r>
              <a:rPr sz="5200" spc="-80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5200" spc="-120" dirty="0">
                <a:solidFill>
                  <a:srgbClr val="343434"/>
                </a:solidFill>
              </a:rPr>
              <a:t>th</a:t>
            </a:r>
            <a:r>
              <a:rPr sz="5200" spc="-30" dirty="0">
                <a:solidFill>
                  <a:srgbClr val="343434"/>
                </a:solidFill>
              </a:rPr>
              <a:t>e</a:t>
            </a:r>
            <a:r>
              <a:rPr sz="5200" spc="-7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5200" spc="-125" dirty="0">
                <a:solidFill>
                  <a:srgbClr val="343434"/>
                </a:solidFill>
              </a:rPr>
              <a:t>c</a:t>
            </a:r>
            <a:r>
              <a:rPr sz="5200" spc="-95" dirty="0">
                <a:solidFill>
                  <a:srgbClr val="343434"/>
                </a:solidFill>
              </a:rPr>
              <a:t>l</a:t>
            </a:r>
            <a:r>
              <a:rPr sz="5200" spc="-130" dirty="0">
                <a:solidFill>
                  <a:srgbClr val="343434"/>
                </a:solidFill>
              </a:rPr>
              <a:t>o</a:t>
            </a:r>
            <a:r>
              <a:rPr sz="5200" spc="-125" dirty="0">
                <a:solidFill>
                  <a:srgbClr val="343434"/>
                </a:solidFill>
              </a:rPr>
              <a:t>ud</a:t>
            </a:r>
            <a:r>
              <a:rPr sz="5200" dirty="0">
                <a:solidFill>
                  <a:srgbClr val="343434"/>
                </a:solidFill>
              </a:rPr>
              <a:t>?</a:t>
            </a:r>
            <a:endParaRPr sz="5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object 2">
            <a:extLst>
              <a:ext uri="{FF2B5EF4-FFF2-40B4-BE49-F238E27FC236}">
                <a16:creationId xmlns:a16="http://schemas.microsoft.com/office/drawing/2014/main" id="{55928654-D7E5-4A1D-B808-4E5C37B00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50938"/>
            <a:ext cx="8255000" cy="486727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951EF67-3C53-42A2-B6AE-F014FF976BE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pc="-150" dirty="0"/>
              <a:t>M</a:t>
            </a:r>
            <a:r>
              <a:rPr spc="-130" dirty="0"/>
              <a:t>a</a:t>
            </a:r>
            <a:r>
              <a:rPr spc="-120" dirty="0"/>
              <a:t>c</a:t>
            </a:r>
            <a:r>
              <a:rPr spc="-130" dirty="0"/>
              <a:t>h</a:t>
            </a:r>
            <a:r>
              <a:rPr spc="-120" dirty="0"/>
              <a:t>i</a:t>
            </a:r>
            <a:r>
              <a:rPr spc="-130" dirty="0"/>
              <a:t>n</a:t>
            </a:r>
            <a:r>
              <a:rPr spc="-30" dirty="0"/>
              <a:t>e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25" dirty="0"/>
              <a:t>L</a:t>
            </a:r>
            <a:r>
              <a:rPr spc="-120" dirty="0"/>
              <a:t>e</a:t>
            </a:r>
            <a:r>
              <a:rPr spc="-130" dirty="0"/>
              <a:t>a</a:t>
            </a:r>
            <a:r>
              <a:rPr spc="-125" dirty="0"/>
              <a:t>r</a:t>
            </a:r>
            <a:r>
              <a:rPr spc="-130" dirty="0"/>
              <a:t>n</a:t>
            </a:r>
            <a:r>
              <a:rPr spc="-120" dirty="0"/>
              <a:t>i</a:t>
            </a:r>
            <a:r>
              <a:rPr spc="-130" dirty="0"/>
              <a:t>n</a:t>
            </a:r>
            <a:r>
              <a:rPr spc="-30" dirty="0"/>
              <a:t>g</a:t>
            </a:r>
            <a:r>
              <a:rPr spc="-105" dirty="0">
                <a:latin typeface="Times New Roman"/>
                <a:cs typeface="Times New Roman"/>
              </a:rPr>
              <a:t> </a:t>
            </a:r>
            <a:r>
              <a:rPr spc="-120" dirty="0"/>
              <a:t>(</a:t>
            </a:r>
            <a:r>
              <a:rPr spc="-125" dirty="0"/>
              <a:t>P</a:t>
            </a:r>
            <a:r>
              <a:rPr spc="-220" dirty="0"/>
              <a:t>r</a:t>
            </a:r>
            <a:r>
              <a:rPr spc="-120" dirty="0"/>
              <a:t>e</a:t>
            </a:r>
            <a:r>
              <a:rPr spc="-130" dirty="0"/>
              <a:t>d</a:t>
            </a:r>
            <a:r>
              <a:rPr spc="-120" dirty="0"/>
              <a:t>i</a:t>
            </a:r>
            <a:r>
              <a:rPr spc="-114" dirty="0"/>
              <a:t>ct</a:t>
            </a:r>
            <a:r>
              <a:rPr spc="-120" dirty="0"/>
              <a:t>i</a:t>
            </a:r>
            <a:r>
              <a:rPr spc="-125" dirty="0"/>
              <a:t>v</a:t>
            </a:r>
            <a:r>
              <a:rPr spc="-30" dirty="0"/>
              <a:t>e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-130" dirty="0"/>
              <a:t>Ana</a:t>
            </a:r>
            <a:r>
              <a:rPr spc="-120" dirty="0"/>
              <a:t>l</a:t>
            </a:r>
            <a:r>
              <a:rPr spc="-125" dirty="0"/>
              <a:t>y</a:t>
            </a:r>
            <a:r>
              <a:rPr spc="-114" dirty="0"/>
              <a:t>t</a:t>
            </a:r>
            <a:r>
              <a:rPr spc="-120" dirty="0"/>
              <a:t>ic</a:t>
            </a:r>
            <a:r>
              <a:rPr spc="-125" dirty="0"/>
              <a:t>s</a:t>
            </a:r>
            <a:r>
              <a:rPr spc="-15" dirty="0"/>
              <a:t>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0F71B27-32E3-4EEA-99DE-004D343AC8E0}"/>
              </a:ext>
            </a:extLst>
          </p:cNvPr>
          <p:cNvSpPr txBox="1"/>
          <p:nvPr/>
        </p:nvSpPr>
        <p:spPr>
          <a:xfrm>
            <a:off x="706438" y="6167438"/>
            <a:ext cx="83629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es/machi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lea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g/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C43A3D5-0A43-4511-9B6B-33AB27A8EE8A}"/>
              </a:ext>
            </a:extLst>
          </p:cNvPr>
          <p:cNvSpPr txBox="1"/>
          <p:nvPr/>
        </p:nvSpPr>
        <p:spPr>
          <a:xfrm>
            <a:off x="9593263" y="1312863"/>
            <a:ext cx="1635125" cy="15351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Ge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ta</a:t>
            </a:r>
            <a:r>
              <a:rPr sz="2400" spc="7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!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Mod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Deploy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Ex</a:t>
            </a:r>
            <a:r>
              <a:rPr sz="2400" spc="-5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7191980-77D2-4BDF-BE9A-D99F2521084E}"/>
              </a:ext>
            </a:extLst>
          </p:cNvPr>
          <p:cNvSpPr txBox="1"/>
          <p:nvPr/>
        </p:nvSpPr>
        <p:spPr>
          <a:xfrm>
            <a:off x="347663" y="1252538"/>
            <a:ext cx="5116512" cy="4062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7980" indent="-335280" fontAlgn="auto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9062"/>
              <a:buFont typeface="Wingdings"/>
              <a:buChar char=""/>
              <a:tabLst>
                <a:tab pos="347980" algn="l"/>
              </a:tabLst>
              <a:defRPr/>
            </a:pP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32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Demand</a:t>
            </a:r>
            <a:r>
              <a:rPr sz="32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Media</a:t>
            </a:r>
            <a:r>
              <a:rPr sz="32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3200" spc="19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vic</a:t>
            </a:r>
            <a:r>
              <a:rPr sz="3200" spc="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3200">
              <a:latin typeface="Segoe UI Light"/>
              <a:cs typeface="Segoe UI Light"/>
            </a:endParaRPr>
          </a:p>
          <a:p>
            <a:pPr marL="347980" indent="-335280" fontAlgn="auto">
              <a:spcBef>
                <a:spcPts val="384"/>
              </a:spcBef>
              <a:spcAft>
                <a:spcPts val="0"/>
              </a:spcAft>
              <a:buClr>
                <a:srgbClr val="FFFFFF"/>
              </a:buClr>
              <a:buSzPct val="89062"/>
              <a:buFont typeface="Wingdings"/>
              <a:buChar char=""/>
              <a:tabLst>
                <a:tab pos="347980" algn="l"/>
              </a:tabLst>
              <a:defRPr/>
            </a:pP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Vide</a:t>
            </a:r>
            <a:r>
              <a:rPr sz="3200" spc="10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-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on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-demand</a:t>
            </a:r>
            <a:endParaRPr sz="3200">
              <a:latin typeface="Segoe UI Light"/>
              <a:cs typeface="Segoe UI Light"/>
            </a:endParaRPr>
          </a:p>
          <a:p>
            <a:pPr marL="584200" lvl="1" indent="-236220" fontAlgn="auto">
              <a:spcBef>
                <a:spcPts val="245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Wingdings"/>
              <a:buChar char=""/>
              <a:tabLst>
                <a:tab pos="584200" algn="l"/>
              </a:tabLst>
              <a:defRPr/>
            </a:pPr>
            <a:r>
              <a:rPr spc="-15" dirty="0">
                <a:solidFill>
                  <a:srgbClr val="FFFFFF"/>
                </a:solidFill>
                <a:latin typeface="Segoe UI"/>
                <a:cs typeface="Segoe UI"/>
              </a:rPr>
              <a:t>Ing</a:t>
            </a:r>
            <a:r>
              <a:rPr spc="-2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pc="-5" dirty="0">
                <a:solidFill>
                  <a:srgbClr val="FFFFFF"/>
                </a:solidFill>
                <a:latin typeface="Segoe UI"/>
                <a:cs typeface="Segoe UI"/>
              </a:rPr>
              <a:t>st</a:t>
            </a:r>
            <a:endParaRPr>
              <a:latin typeface="Segoe UI"/>
              <a:cs typeface="Segoe UI"/>
            </a:endParaRPr>
          </a:p>
          <a:p>
            <a:pPr marL="584200" lvl="1" indent="-236220" fontAlgn="auto">
              <a:spcBef>
                <a:spcPts val="215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Wingdings"/>
              <a:buChar char=""/>
              <a:tabLst>
                <a:tab pos="584200" algn="l"/>
              </a:tabLst>
              <a:defRPr/>
            </a:pP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Encode</a:t>
            </a:r>
            <a:endParaRPr>
              <a:latin typeface="Segoe UI"/>
              <a:cs typeface="Segoe UI"/>
            </a:endParaRPr>
          </a:p>
          <a:p>
            <a:pPr marL="584200" lvl="1" indent="-236220" fontAlgn="auto">
              <a:spcBef>
                <a:spcPts val="219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Wingdings"/>
              <a:buChar char=""/>
              <a:tabLst>
                <a:tab pos="584200" algn="l"/>
              </a:tabLst>
              <a:defRPr/>
            </a:pPr>
            <a:r>
              <a:rPr spc="-6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pc="-2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pc="-15" dirty="0">
                <a:solidFill>
                  <a:srgbClr val="FFFFFF"/>
                </a:solidFill>
                <a:latin typeface="Segoe UI"/>
                <a:cs typeface="Segoe UI"/>
              </a:rPr>
              <a:t>kage</a:t>
            </a:r>
            <a:endParaRPr>
              <a:latin typeface="Segoe UI"/>
              <a:cs typeface="Segoe UI"/>
            </a:endParaRPr>
          </a:p>
          <a:p>
            <a:pPr marL="584200" lvl="1" indent="-236220" fontAlgn="auto">
              <a:spcBef>
                <a:spcPts val="215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Wingdings"/>
              <a:buChar char=""/>
              <a:tabLst>
                <a:tab pos="584200" algn="l"/>
              </a:tabLst>
              <a:defRPr/>
            </a:pP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Enc</a:t>
            </a:r>
            <a:r>
              <a:rPr spc="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ypt</a:t>
            </a:r>
            <a:endParaRPr>
              <a:latin typeface="Segoe UI"/>
              <a:cs typeface="Segoe UI"/>
            </a:endParaRPr>
          </a:p>
          <a:p>
            <a:pPr marL="584200" lvl="1" indent="-236220" fontAlgn="auto">
              <a:spcBef>
                <a:spcPts val="215"/>
              </a:spcBef>
              <a:spcAft>
                <a:spcPts val="0"/>
              </a:spcAft>
              <a:buClr>
                <a:srgbClr val="FFFFFF"/>
              </a:buClr>
              <a:buSzPct val="88888"/>
              <a:buFont typeface="Wingdings"/>
              <a:buChar char=""/>
              <a:tabLst>
                <a:tab pos="584200" algn="l"/>
              </a:tabLst>
              <a:defRPr/>
            </a:pPr>
            <a:r>
              <a:rPr spc="-5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pc="-1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pc="-2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pc="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y</a:t>
            </a:r>
            <a:endParaRPr>
              <a:latin typeface="Segoe UI"/>
              <a:cs typeface="Segoe UI"/>
            </a:endParaRPr>
          </a:p>
          <a:p>
            <a:pPr marL="347980" indent="-335280" fontAlgn="auto">
              <a:spcBef>
                <a:spcPts val="350"/>
              </a:spcBef>
              <a:spcAft>
                <a:spcPts val="0"/>
              </a:spcAft>
              <a:buClr>
                <a:srgbClr val="FFFFFF"/>
              </a:buClr>
              <a:buSzPct val="89062"/>
              <a:buFont typeface="Wingdings"/>
              <a:buChar char=""/>
              <a:tabLst>
                <a:tab pos="347980" algn="l"/>
              </a:tabLst>
              <a:defRPr/>
            </a:pP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Live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St</a:t>
            </a:r>
            <a:r>
              <a:rPr sz="3200" spc="-6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eaming</a:t>
            </a:r>
            <a:r>
              <a:rPr sz="32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Su</a:t>
            </a:r>
            <a:r>
              <a:rPr sz="3200" spc="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po</a:t>
            </a:r>
            <a:r>
              <a:rPr sz="3200" spc="14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endParaRPr sz="3200">
              <a:latin typeface="Segoe UI Light"/>
              <a:cs typeface="Segoe UI Light"/>
            </a:endParaRPr>
          </a:p>
          <a:p>
            <a:pPr marL="347980" indent="-335280" fontAlgn="auto">
              <a:spcBef>
                <a:spcPts val="385"/>
              </a:spcBef>
              <a:spcAft>
                <a:spcPts val="0"/>
              </a:spcAft>
              <a:buClr>
                <a:srgbClr val="FFFFFF"/>
              </a:buClr>
              <a:buSzPct val="89062"/>
              <a:buFont typeface="Wingdings"/>
              <a:buChar char=""/>
              <a:tabLst>
                <a:tab pos="347980" algn="l"/>
              </a:tabLst>
              <a:defRPr/>
            </a:pP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Offi</a:t>
            </a:r>
            <a:r>
              <a:rPr sz="3200" spc="1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Segoe UI Light"/>
                <a:cs typeface="Segoe UI Light"/>
              </a:rPr>
              <a:t>3</a:t>
            </a:r>
            <a:r>
              <a:rPr sz="3200" spc="5" dirty="0">
                <a:solidFill>
                  <a:srgbClr val="FFFFFF"/>
                </a:solidFill>
                <a:latin typeface="Segoe UI Light"/>
                <a:cs typeface="Segoe UI Light"/>
              </a:rPr>
              <a:t>6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5</a:t>
            </a:r>
            <a:r>
              <a:rPr sz="32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Integration</a:t>
            </a:r>
            <a:endParaRPr sz="3200">
              <a:latin typeface="Segoe UI Light"/>
              <a:cs typeface="Segoe UI Light"/>
            </a:endParaRPr>
          </a:p>
          <a:p>
            <a:pPr marL="347980" indent="-335280" fontAlgn="auto">
              <a:lnSpc>
                <a:spcPts val="3804"/>
              </a:lnSpc>
              <a:spcBef>
                <a:spcPts val="384"/>
              </a:spcBef>
              <a:spcAft>
                <a:spcPts val="0"/>
              </a:spcAft>
              <a:buClr>
                <a:srgbClr val="FFFFFF"/>
              </a:buClr>
              <a:buSzPct val="89062"/>
              <a:buFont typeface="Wingdings"/>
              <a:buChar char=""/>
              <a:tabLst>
                <a:tab pos="347980" algn="l"/>
              </a:tabLst>
              <a:defRPr/>
            </a:pP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Azu</a:t>
            </a:r>
            <a:r>
              <a:rPr sz="3200" spc="-6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2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Media</a:t>
            </a:r>
            <a:r>
              <a:rPr sz="32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Segoe UI Light"/>
                <a:cs typeface="Segoe UI Light"/>
              </a:rPr>
              <a:t>Player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EC3FD0-9EA7-4AEE-A716-4DDD4D661F8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5560" eaLnBrk="1" fontAlgn="auto" hangingPunct="1">
              <a:lnSpc>
                <a:spcPts val="52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400" spc="-100" dirty="0"/>
              <a:t>A</a:t>
            </a:r>
            <a:r>
              <a:rPr sz="4400" spc="-105" dirty="0"/>
              <a:t>zu</a:t>
            </a:r>
            <a:r>
              <a:rPr sz="4400" spc="-185" dirty="0"/>
              <a:t>r</a:t>
            </a:r>
            <a:r>
              <a:rPr sz="4400" dirty="0"/>
              <a:t>e</a:t>
            </a:r>
            <a:r>
              <a:rPr sz="4400" spc="-135" dirty="0">
                <a:latin typeface="Times New Roman"/>
                <a:cs typeface="Times New Roman"/>
              </a:rPr>
              <a:t> </a:t>
            </a:r>
            <a:r>
              <a:rPr sz="4400" spc="-95" dirty="0"/>
              <a:t>M</a:t>
            </a:r>
            <a:r>
              <a:rPr sz="4400" spc="-105" dirty="0"/>
              <a:t>e</a:t>
            </a:r>
            <a:r>
              <a:rPr sz="4400" spc="-95" dirty="0"/>
              <a:t>d</a:t>
            </a:r>
            <a:r>
              <a:rPr sz="4400" spc="-105" dirty="0"/>
              <a:t>i</a:t>
            </a:r>
            <a:r>
              <a:rPr sz="4400" dirty="0"/>
              <a:t>a</a:t>
            </a:r>
            <a:r>
              <a:rPr sz="4400" spc="-140" dirty="0">
                <a:latin typeface="Times New Roman"/>
                <a:cs typeface="Times New Roman"/>
              </a:rPr>
              <a:t> </a:t>
            </a:r>
            <a:r>
              <a:rPr sz="4400" spc="-105" dirty="0"/>
              <a:t>Se</a:t>
            </a:r>
            <a:r>
              <a:rPr sz="4400" spc="160" dirty="0"/>
              <a:t>r</a:t>
            </a:r>
            <a:r>
              <a:rPr sz="4400" spc="-105" dirty="0"/>
              <a:t>vi</a:t>
            </a:r>
            <a:r>
              <a:rPr sz="4400" spc="-100" dirty="0"/>
              <a:t>c</a:t>
            </a:r>
            <a:r>
              <a:rPr sz="4400" spc="-105" dirty="0"/>
              <a:t>e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7892" name="object 4">
            <a:extLst>
              <a:ext uri="{FF2B5EF4-FFF2-40B4-BE49-F238E27FC236}">
                <a16:creationId xmlns:a16="http://schemas.microsoft.com/office/drawing/2014/main" id="{630203D4-725E-486E-A456-772A0D59B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0" y="1319213"/>
            <a:ext cx="3849688" cy="287020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93" name="object 5">
            <a:extLst>
              <a:ext uri="{FF2B5EF4-FFF2-40B4-BE49-F238E27FC236}">
                <a16:creationId xmlns:a16="http://schemas.microsoft.com/office/drawing/2014/main" id="{AA3F20BC-AF38-44F5-9AC7-FF2F02053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3" y="1143000"/>
            <a:ext cx="4757737" cy="319246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71B7C2F-D61B-43C7-86EF-08456C19AB5A}"/>
              </a:ext>
            </a:extLst>
          </p:cNvPr>
          <p:cNvSpPr txBox="1"/>
          <p:nvPr/>
        </p:nvSpPr>
        <p:spPr>
          <a:xfrm>
            <a:off x="7515225" y="4411663"/>
            <a:ext cx="3778250" cy="16605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63000"/>
              </a:lnSpc>
            </a:pP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Live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video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encoding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streaming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Mobile</a:t>
            </a:r>
            <a:endParaRPr lang="en-US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100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viewers</a:t>
            </a:r>
            <a:endParaRPr lang="en-US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200"/>
              </a:spcBef>
            </a:pP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2.1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million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concurrent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HD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viewers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during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USA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vs.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Canada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hockey</a:t>
            </a:r>
            <a:r>
              <a:rPr lang="en-US" altLang="en-US" sz="1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</a:t>
            </a:r>
            <a:endParaRPr lang="en-US" altLang="en-US" sz="1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CBD97CE8-BE4E-47C1-BA15-243C0A81C478}"/>
              </a:ext>
            </a:extLst>
          </p:cNvPr>
          <p:cNvSpPr txBox="1"/>
          <p:nvPr/>
        </p:nvSpPr>
        <p:spPr>
          <a:xfrm>
            <a:off x="7262813" y="749300"/>
            <a:ext cx="2173287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>
                <a:solidFill>
                  <a:srgbClr val="FFFFFF"/>
                </a:solidFill>
                <a:latin typeface="Segoe UI"/>
                <a:cs typeface="Segoe UI"/>
              </a:rPr>
              <a:t>Olymp</a:t>
            </a:r>
            <a:r>
              <a:rPr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dirty="0">
                <a:solidFill>
                  <a:srgbClr val="FFFFFF"/>
                </a:solidFill>
                <a:latin typeface="Segoe UI"/>
                <a:cs typeface="Segoe UI"/>
              </a:rPr>
              <a:t>cs</a:t>
            </a:r>
            <a:r>
              <a:rPr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5" dirty="0">
                <a:solidFill>
                  <a:srgbClr val="FFFFFF"/>
                </a:solidFill>
                <a:latin typeface="Segoe UI"/>
                <a:cs typeface="Segoe UI"/>
              </a:rPr>
              <a:t>NB</a:t>
            </a:r>
            <a:r>
              <a:rPr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pc="-20" dirty="0">
                <a:solidFill>
                  <a:srgbClr val="FFFFFF"/>
                </a:solidFill>
                <a:latin typeface="Segoe UI"/>
                <a:cs typeface="Segoe UI"/>
              </a:rPr>
              <a:t>Spo</a:t>
            </a:r>
            <a:r>
              <a:rPr spc="3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dirty="0">
                <a:solidFill>
                  <a:srgbClr val="FFFFFF"/>
                </a:solidFill>
                <a:latin typeface="Segoe UI"/>
                <a:cs typeface="Segoe UI"/>
              </a:rPr>
              <a:t>ts</a:t>
            </a:r>
            <a:endParaRPr>
              <a:latin typeface="Segoe UI"/>
              <a:cs typeface="Segoe UI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892597AA-956C-4D30-9768-6327D65B8BCB}"/>
              </a:ext>
            </a:extLst>
          </p:cNvPr>
          <p:cNvSpPr txBox="1"/>
          <p:nvPr/>
        </p:nvSpPr>
        <p:spPr>
          <a:xfrm>
            <a:off x="706438" y="6167438"/>
            <a:ext cx="802005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c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es/m</a:t>
            </a:r>
            <a:r>
              <a:rPr sz="2400" u="heavy" spc="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dia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-se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5"/>
              </a:rPr>
              <a:t>es/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object 2">
            <a:extLst>
              <a:ext uri="{FF2B5EF4-FFF2-40B4-BE49-F238E27FC236}">
                <a16:creationId xmlns:a16="http://schemas.microsoft.com/office/drawing/2014/main" id="{EA041782-EF0F-4A0A-89BF-6FB937B0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49350"/>
            <a:ext cx="8256588" cy="486886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E82E0C9-1CD2-4938-9CB2-22AA64F944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05" dirty="0"/>
              <a:t>I</a:t>
            </a:r>
            <a:r>
              <a:rPr spc="-135" dirty="0"/>
              <a:t>o</a:t>
            </a:r>
            <a:r>
              <a:rPr spc="-30" dirty="0"/>
              <a:t>T</a:t>
            </a:r>
            <a:r>
              <a:rPr spc="-85" dirty="0">
                <a:latin typeface="Times New Roman"/>
                <a:cs typeface="Times New Roman"/>
              </a:rPr>
              <a:t> </a:t>
            </a:r>
            <a:r>
              <a:rPr spc="-120" dirty="0"/>
              <a:t>(</a:t>
            </a:r>
            <a:r>
              <a:rPr spc="-105" dirty="0"/>
              <a:t>I</a:t>
            </a:r>
            <a:r>
              <a:rPr spc="-130" dirty="0"/>
              <a:t>n</a:t>
            </a:r>
            <a:r>
              <a:rPr spc="-114" dirty="0"/>
              <a:t>t</a:t>
            </a:r>
            <a:r>
              <a:rPr spc="-120" dirty="0"/>
              <a:t>e</a:t>
            </a:r>
            <a:r>
              <a:rPr spc="-125" dirty="0"/>
              <a:t>r</a:t>
            </a:r>
            <a:r>
              <a:rPr spc="-130" dirty="0"/>
              <a:t>n</a:t>
            </a:r>
            <a:r>
              <a:rPr spc="-120" dirty="0"/>
              <a:t>e</a:t>
            </a:r>
            <a:r>
              <a:rPr spc="-20" dirty="0"/>
              <a:t>t</a:t>
            </a:r>
            <a:r>
              <a:rPr spc="-80" dirty="0">
                <a:latin typeface="Times New Roman"/>
                <a:cs typeface="Times New Roman"/>
              </a:rPr>
              <a:t> </a:t>
            </a:r>
            <a:r>
              <a:rPr spc="-275" dirty="0"/>
              <a:t>o</a:t>
            </a:r>
            <a:r>
              <a:rPr spc="-15" dirty="0"/>
              <a:t>f</a:t>
            </a:r>
            <a:r>
              <a:rPr spc="-60" dirty="0">
                <a:latin typeface="Times New Roman"/>
                <a:cs typeface="Times New Roman"/>
              </a:rPr>
              <a:t> </a:t>
            </a:r>
            <a:r>
              <a:rPr spc="-135" dirty="0"/>
              <a:t>T</a:t>
            </a:r>
            <a:r>
              <a:rPr spc="-130" dirty="0"/>
              <a:t>h</a:t>
            </a:r>
            <a:r>
              <a:rPr spc="-120" dirty="0"/>
              <a:t>i</a:t>
            </a:r>
            <a:r>
              <a:rPr spc="-130" dirty="0"/>
              <a:t>ngs</a:t>
            </a:r>
            <a:r>
              <a:rPr spc="-15" dirty="0"/>
              <a:t>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04AC19C-5960-4CF9-8A3F-420C1D2F3268}"/>
              </a:ext>
            </a:extLst>
          </p:cNvPr>
          <p:cNvSpPr txBox="1"/>
          <p:nvPr/>
        </p:nvSpPr>
        <p:spPr>
          <a:xfrm>
            <a:off x="620713" y="6164263"/>
            <a:ext cx="7610475" cy="28098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tps://ww</a:t>
            </a:r>
            <a:r>
              <a:rPr sz="2000" u="heavy" spc="-9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w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.mi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000" u="heavy" spc="-3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000" u="heavy" spc="-3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000" u="heavy" spc="3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t.com/e</a:t>
            </a:r>
            <a:r>
              <a:rPr sz="2000" u="heavy" spc="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s/in</a:t>
            </a:r>
            <a:r>
              <a:rPr sz="20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ernet-</a:t>
            </a:r>
            <a:r>
              <a:rPr sz="2000" u="heavy" spc="-3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hings</a:t>
            </a:r>
            <a:r>
              <a:rPr sz="20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/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azu</a:t>
            </a:r>
            <a:r>
              <a:rPr sz="2000" u="heavy" spc="-3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e-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io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</a:t>
            </a:r>
            <a:r>
              <a:rPr sz="2000" u="heavy" spc="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</a:t>
            </a:r>
            <a:r>
              <a:rPr sz="20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0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0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0B2AE11-6847-4D17-8D23-B6FFFE0F3F0F}"/>
              </a:ext>
            </a:extLst>
          </p:cNvPr>
          <p:cNvSpPr txBox="1"/>
          <p:nvPr/>
        </p:nvSpPr>
        <p:spPr>
          <a:xfrm>
            <a:off x="9593263" y="1300163"/>
            <a:ext cx="1528762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Io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Su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e: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Connect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Moni</a:t>
            </a:r>
            <a:r>
              <a:rPr sz="2400" spc="-4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or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65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bject 2">
            <a:extLst>
              <a:ext uri="{FF2B5EF4-FFF2-40B4-BE49-F238E27FC236}">
                <a16:creationId xmlns:a16="http://schemas.microsoft.com/office/drawing/2014/main" id="{6DEA6F12-FB59-409F-B465-BD78B51C59EF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39" name="object 3">
            <a:extLst>
              <a:ext uri="{FF2B5EF4-FFF2-40B4-BE49-F238E27FC236}">
                <a16:creationId xmlns:a16="http://schemas.microsoft.com/office/drawing/2014/main" id="{1992484B-9762-4755-9C19-06B525FB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0" name="object 4">
            <a:extLst>
              <a:ext uri="{FF2B5EF4-FFF2-40B4-BE49-F238E27FC236}">
                <a16:creationId xmlns:a16="http://schemas.microsoft.com/office/drawing/2014/main" id="{8DA713CB-6119-4FE2-89CA-D947416E2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53DD8BA-B5D8-4C97-ACDC-9C33C285529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4400" spc="-95" dirty="0"/>
              <a:t>I</a:t>
            </a:r>
            <a:r>
              <a:rPr sz="4400" spc="-105" dirty="0"/>
              <a:t>n</a:t>
            </a:r>
            <a:r>
              <a:rPr sz="4400" spc="-100" dirty="0"/>
              <a:t>t</a:t>
            </a:r>
            <a:r>
              <a:rPr sz="4400" spc="-105" dirty="0"/>
              <a:t>e</a:t>
            </a:r>
            <a:r>
              <a:rPr sz="4400" spc="-114" dirty="0"/>
              <a:t>r</a:t>
            </a:r>
            <a:r>
              <a:rPr sz="4400" spc="-105" dirty="0"/>
              <a:t>ne</a:t>
            </a:r>
            <a:r>
              <a:rPr sz="4400" dirty="0"/>
              <a:t>t</a:t>
            </a:r>
            <a:r>
              <a:rPr sz="4400" spc="-135" dirty="0">
                <a:latin typeface="Times New Roman"/>
                <a:cs typeface="Times New Roman"/>
              </a:rPr>
              <a:t> </a:t>
            </a:r>
            <a:r>
              <a:rPr sz="4400" spc="-220" dirty="0"/>
              <a:t>o</a:t>
            </a:r>
            <a:r>
              <a:rPr sz="4400" dirty="0"/>
              <a:t>f</a:t>
            </a:r>
            <a:r>
              <a:rPr sz="4400" spc="-110" dirty="0">
                <a:latin typeface="Times New Roman"/>
                <a:cs typeface="Times New Roman"/>
              </a:rPr>
              <a:t> </a:t>
            </a:r>
            <a:r>
              <a:rPr sz="4400" spc="-95" dirty="0"/>
              <a:t>T</a:t>
            </a:r>
            <a:r>
              <a:rPr sz="4400" spc="-105" dirty="0"/>
              <a:t>hin</a:t>
            </a:r>
            <a:r>
              <a:rPr sz="4400" spc="-110" dirty="0"/>
              <a:t>g</a:t>
            </a:r>
            <a:r>
              <a:rPr sz="4400" dirty="0"/>
              <a:t>s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D7CE313-4B83-473B-BE8B-D64D9EFDEFDD}"/>
              </a:ext>
            </a:extLst>
          </p:cNvPr>
          <p:cNvSpPr txBox="1"/>
          <p:nvPr/>
        </p:nvSpPr>
        <p:spPr>
          <a:xfrm>
            <a:off x="400050" y="4275138"/>
            <a:ext cx="6465888" cy="214153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IoT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services,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can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monitor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assets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improve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efficiencies,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drive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operational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enable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innovation,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leverage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advance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analytics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transform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company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models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revenue</a:t>
            </a:r>
            <a:r>
              <a:rPr lang="en-US" altLang="en-US" sz="2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streams.</a:t>
            </a:r>
            <a:endParaRPr lang="en-US" altLang="en-US" sz="26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0236C342-378C-4E66-9307-91C7185FE322}"/>
              </a:ext>
            </a:extLst>
          </p:cNvPr>
          <p:cNvSpPr txBox="1"/>
          <p:nvPr/>
        </p:nvSpPr>
        <p:spPr>
          <a:xfrm>
            <a:off x="8281988" y="1004888"/>
            <a:ext cx="2420937" cy="3074987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Hubs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ts val="7200"/>
              </a:lnSpc>
              <a:spcBef>
                <a:spcPts val="963"/>
              </a:spcBef>
            </a:pP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Hubs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en-US" altLang="en-US" sz="24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endParaRPr lang="en-US" alt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C41B67F3-011B-4203-9243-9D2AF7DF7710}"/>
              </a:ext>
            </a:extLst>
          </p:cNvPr>
          <p:cNvSpPr txBox="1"/>
          <p:nvPr/>
        </p:nvSpPr>
        <p:spPr>
          <a:xfrm>
            <a:off x="8281988" y="4664075"/>
            <a:ext cx="1366837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HDI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sight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966F0F5-C8EC-42EE-9501-8FD9D4336DB8}"/>
              </a:ext>
            </a:extLst>
          </p:cNvPr>
          <p:cNvSpPr txBox="1"/>
          <p:nvPr/>
        </p:nvSpPr>
        <p:spPr>
          <a:xfrm>
            <a:off x="8281988" y="5578475"/>
            <a:ext cx="3111500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85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3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er</a:t>
            </a:r>
            <a:r>
              <a:rPr sz="24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fice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r>
              <a:rPr sz="2400" dirty="0">
                <a:solidFill>
                  <a:srgbClr val="FFFFFF"/>
                </a:solidFill>
                <a:latin typeface="Segoe UI"/>
                <a:cs typeface="Segoe UI"/>
              </a:rPr>
              <a:t>65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9946" name="object 10">
            <a:extLst>
              <a:ext uri="{FF2B5EF4-FFF2-40B4-BE49-F238E27FC236}">
                <a16:creationId xmlns:a16="http://schemas.microsoft.com/office/drawing/2014/main" id="{54E049CD-77D4-4818-898D-B955900507AC}"/>
              </a:ext>
            </a:extLst>
          </p:cNvPr>
          <p:cNvSpPr>
            <a:spLocks/>
          </p:cNvSpPr>
          <p:nvPr/>
        </p:nvSpPr>
        <p:spPr bwMode="auto">
          <a:xfrm>
            <a:off x="7618413" y="917575"/>
            <a:ext cx="457200" cy="457200"/>
          </a:xfrm>
          <a:custGeom>
            <a:avLst/>
            <a:gdLst>
              <a:gd name="T0" fmla="*/ 0 w 457200"/>
              <a:gd name="T1" fmla="*/ 457199 h 457200"/>
              <a:gd name="T2" fmla="*/ 457199 w 457200"/>
              <a:gd name="T3" fmla="*/ 457199 h 457200"/>
              <a:gd name="T4" fmla="*/ 457199 w 457200"/>
              <a:gd name="T5" fmla="*/ 0 h 457200"/>
              <a:gd name="T6" fmla="*/ 0 w 457200"/>
              <a:gd name="T7" fmla="*/ 0 h 457200"/>
              <a:gd name="T8" fmla="*/ 0 w 457200"/>
              <a:gd name="T9" fmla="*/ 457199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1D4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47" name="object 11">
            <a:extLst>
              <a:ext uri="{FF2B5EF4-FFF2-40B4-BE49-F238E27FC236}">
                <a16:creationId xmlns:a16="http://schemas.microsoft.com/office/drawing/2014/main" id="{780E9C21-794F-4412-9477-BF49426DE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917575"/>
            <a:ext cx="457200" cy="4572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48" name="object 12">
            <a:extLst>
              <a:ext uri="{FF2B5EF4-FFF2-40B4-BE49-F238E27FC236}">
                <a16:creationId xmlns:a16="http://schemas.microsoft.com/office/drawing/2014/main" id="{6E4742B7-B414-4CC2-920D-CCACBD8713FA}"/>
              </a:ext>
            </a:extLst>
          </p:cNvPr>
          <p:cNvSpPr>
            <a:spLocks/>
          </p:cNvSpPr>
          <p:nvPr/>
        </p:nvSpPr>
        <p:spPr bwMode="auto">
          <a:xfrm>
            <a:off x="7618413" y="1831975"/>
            <a:ext cx="457200" cy="457200"/>
          </a:xfrm>
          <a:custGeom>
            <a:avLst/>
            <a:gdLst>
              <a:gd name="T0" fmla="*/ 0 w 457200"/>
              <a:gd name="T1" fmla="*/ 457199 h 457200"/>
              <a:gd name="T2" fmla="*/ 457199 w 457200"/>
              <a:gd name="T3" fmla="*/ 457199 h 457200"/>
              <a:gd name="T4" fmla="*/ 457199 w 457200"/>
              <a:gd name="T5" fmla="*/ 0 h 457200"/>
              <a:gd name="T6" fmla="*/ 0 w 457200"/>
              <a:gd name="T7" fmla="*/ 0 h 457200"/>
              <a:gd name="T8" fmla="*/ 0 w 457200"/>
              <a:gd name="T9" fmla="*/ 457199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1D4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49" name="object 13">
            <a:extLst>
              <a:ext uri="{FF2B5EF4-FFF2-40B4-BE49-F238E27FC236}">
                <a16:creationId xmlns:a16="http://schemas.microsoft.com/office/drawing/2014/main" id="{CC0459B6-20A6-4C6B-9BB2-68B8639D0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1831975"/>
            <a:ext cx="457200" cy="4572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0" name="object 14">
            <a:extLst>
              <a:ext uri="{FF2B5EF4-FFF2-40B4-BE49-F238E27FC236}">
                <a16:creationId xmlns:a16="http://schemas.microsoft.com/office/drawing/2014/main" id="{F06332F1-80D6-420A-B0A4-73D2235B45BA}"/>
              </a:ext>
            </a:extLst>
          </p:cNvPr>
          <p:cNvSpPr>
            <a:spLocks/>
          </p:cNvSpPr>
          <p:nvPr/>
        </p:nvSpPr>
        <p:spPr bwMode="auto">
          <a:xfrm>
            <a:off x="7618413" y="2746375"/>
            <a:ext cx="457200" cy="457200"/>
          </a:xfrm>
          <a:custGeom>
            <a:avLst/>
            <a:gdLst>
              <a:gd name="T0" fmla="*/ 0 w 457200"/>
              <a:gd name="T1" fmla="*/ 457199 h 457200"/>
              <a:gd name="T2" fmla="*/ 457199 w 457200"/>
              <a:gd name="T3" fmla="*/ 457199 h 457200"/>
              <a:gd name="T4" fmla="*/ 457199 w 457200"/>
              <a:gd name="T5" fmla="*/ 0 h 457200"/>
              <a:gd name="T6" fmla="*/ 0 w 457200"/>
              <a:gd name="T7" fmla="*/ 0 h 457200"/>
              <a:gd name="T8" fmla="*/ 0 w 457200"/>
              <a:gd name="T9" fmla="*/ 457199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1D4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51" name="object 15">
            <a:extLst>
              <a:ext uri="{FF2B5EF4-FFF2-40B4-BE49-F238E27FC236}">
                <a16:creationId xmlns:a16="http://schemas.microsoft.com/office/drawing/2014/main" id="{8EC030D0-4162-47CE-A7AF-33EAA56BB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2746375"/>
            <a:ext cx="457200" cy="4572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2" name="object 16">
            <a:extLst>
              <a:ext uri="{FF2B5EF4-FFF2-40B4-BE49-F238E27FC236}">
                <a16:creationId xmlns:a16="http://schemas.microsoft.com/office/drawing/2014/main" id="{39FF59BF-34BE-4ED6-8C00-E8FA6B8FF008}"/>
              </a:ext>
            </a:extLst>
          </p:cNvPr>
          <p:cNvSpPr>
            <a:spLocks/>
          </p:cNvSpPr>
          <p:nvPr/>
        </p:nvSpPr>
        <p:spPr bwMode="auto">
          <a:xfrm>
            <a:off x="7618413" y="3660775"/>
            <a:ext cx="457200" cy="457200"/>
          </a:xfrm>
          <a:custGeom>
            <a:avLst/>
            <a:gdLst>
              <a:gd name="T0" fmla="*/ 0 w 457200"/>
              <a:gd name="T1" fmla="*/ 457199 h 457200"/>
              <a:gd name="T2" fmla="*/ 457199 w 457200"/>
              <a:gd name="T3" fmla="*/ 457199 h 457200"/>
              <a:gd name="T4" fmla="*/ 457199 w 457200"/>
              <a:gd name="T5" fmla="*/ 0 h 457200"/>
              <a:gd name="T6" fmla="*/ 0 w 457200"/>
              <a:gd name="T7" fmla="*/ 0 h 457200"/>
              <a:gd name="T8" fmla="*/ 0 w 457200"/>
              <a:gd name="T9" fmla="*/ 457199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1D4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53" name="object 17">
            <a:extLst>
              <a:ext uri="{FF2B5EF4-FFF2-40B4-BE49-F238E27FC236}">
                <a16:creationId xmlns:a16="http://schemas.microsoft.com/office/drawing/2014/main" id="{6B95DCA1-B540-4026-AA67-6BA33403C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3660775"/>
            <a:ext cx="457200" cy="457200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4" name="object 18">
            <a:extLst>
              <a:ext uri="{FF2B5EF4-FFF2-40B4-BE49-F238E27FC236}">
                <a16:creationId xmlns:a16="http://schemas.microsoft.com/office/drawing/2014/main" id="{6972E0A4-20A2-424D-9CA2-7E67C43AE360}"/>
              </a:ext>
            </a:extLst>
          </p:cNvPr>
          <p:cNvSpPr>
            <a:spLocks/>
          </p:cNvSpPr>
          <p:nvPr/>
        </p:nvSpPr>
        <p:spPr bwMode="auto">
          <a:xfrm>
            <a:off x="7618413" y="4575175"/>
            <a:ext cx="457200" cy="457200"/>
          </a:xfrm>
          <a:custGeom>
            <a:avLst/>
            <a:gdLst>
              <a:gd name="T0" fmla="*/ 0 w 457200"/>
              <a:gd name="T1" fmla="*/ 457199 h 457200"/>
              <a:gd name="T2" fmla="*/ 457199 w 457200"/>
              <a:gd name="T3" fmla="*/ 457199 h 457200"/>
              <a:gd name="T4" fmla="*/ 457199 w 457200"/>
              <a:gd name="T5" fmla="*/ 0 h 457200"/>
              <a:gd name="T6" fmla="*/ 0 w 457200"/>
              <a:gd name="T7" fmla="*/ 0 h 457200"/>
              <a:gd name="T8" fmla="*/ 0 w 457200"/>
              <a:gd name="T9" fmla="*/ 457199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7200" h="457200">
                <a:moveTo>
                  <a:pt x="0" y="457199"/>
                </a:moveTo>
                <a:lnTo>
                  <a:pt x="457199" y="457199"/>
                </a:lnTo>
                <a:lnTo>
                  <a:pt x="457199" y="0"/>
                </a:lnTo>
                <a:lnTo>
                  <a:pt x="0" y="0"/>
                </a:lnTo>
                <a:lnTo>
                  <a:pt x="0" y="457199"/>
                </a:lnTo>
                <a:close/>
              </a:path>
            </a:pathLst>
          </a:custGeom>
          <a:solidFill>
            <a:srgbClr val="1D43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9955" name="object 19">
            <a:extLst>
              <a:ext uri="{FF2B5EF4-FFF2-40B4-BE49-F238E27FC236}">
                <a16:creationId xmlns:a16="http://schemas.microsoft.com/office/drawing/2014/main" id="{64BA35F7-1533-4071-954E-25A5DC5A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4575175"/>
            <a:ext cx="457200" cy="4572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6" name="object 20">
            <a:extLst>
              <a:ext uri="{FF2B5EF4-FFF2-40B4-BE49-F238E27FC236}">
                <a16:creationId xmlns:a16="http://schemas.microsoft.com/office/drawing/2014/main" id="{47BB728A-56F7-4EFE-BC62-7DDCD6DC4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13" y="5489575"/>
            <a:ext cx="457200" cy="4572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957" name="object 21">
            <a:extLst>
              <a:ext uri="{FF2B5EF4-FFF2-40B4-BE49-F238E27FC236}">
                <a16:creationId xmlns:a16="http://schemas.microsoft.com/office/drawing/2014/main" id="{D15A1CDF-D98B-4DAB-B591-AD9A3A6DF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9750" y="1333500"/>
            <a:ext cx="3733800" cy="2667000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object 2">
            <a:extLst>
              <a:ext uri="{FF2B5EF4-FFF2-40B4-BE49-F238E27FC236}">
                <a16:creationId xmlns:a16="http://schemas.microsoft.com/office/drawing/2014/main" id="{40C68D69-D72F-4ED1-96CA-9ED96705016A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0963" name="object 3">
            <a:extLst>
              <a:ext uri="{FF2B5EF4-FFF2-40B4-BE49-F238E27FC236}">
                <a16:creationId xmlns:a16="http://schemas.microsoft.com/office/drawing/2014/main" id="{05CAE14C-1E83-4345-9113-58997F68B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object 2">
            <a:extLst>
              <a:ext uri="{FF2B5EF4-FFF2-40B4-BE49-F238E27FC236}">
                <a16:creationId xmlns:a16="http://schemas.microsoft.com/office/drawing/2014/main" id="{2EF78122-B819-45D6-8FF2-E418407CE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" y="1162050"/>
            <a:ext cx="8239125" cy="48577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122D35C-C201-455E-BEBE-558417E0D3D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marL="30289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pc="-130" dirty="0"/>
              <a:t>Vi</a:t>
            </a:r>
            <a:r>
              <a:rPr spc="110" dirty="0"/>
              <a:t>r</a:t>
            </a:r>
            <a:r>
              <a:rPr spc="-114" dirty="0"/>
              <a:t>t</a:t>
            </a:r>
            <a:r>
              <a:rPr spc="-130" dirty="0"/>
              <a:t>ua</a:t>
            </a:r>
            <a:r>
              <a:rPr spc="-15" dirty="0"/>
              <a:t>l</a:t>
            </a:r>
            <a:r>
              <a:rPr spc="-75" dirty="0">
                <a:latin typeface="Times New Roman"/>
                <a:cs typeface="Times New Roman"/>
              </a:rPr>
              <a:t> </a:t>
            </a:r>
            <a:r>
              <a:rPr spc="-150" dirty="0"/>
              <a:t>M</a:t>
            </a:r>
            <a:r>
              <a:rPr spc="-130" dirty="0"/>
              <a:t>a</a:t>
            </a:r>
            <a:r>
              <a:rPr spc="-120" dirty="0"/>
              <a:t>c</a:t>
            </a:r>
            <a:r>
              <a:rPr spc="-130" dirty="0"/>
              <a:t>h</a:t>
            </a:r>
            <a:r>
              <a:rPr spc="-120" dirty="0"/>
              <a:t>i</a:t>
            </a:r>
            <a:r>
              <a:rPr spc="-130" dirty="0"/>
              <a:t>n</a:t>
            </a:r>
            <a:r>
              <a:rPr spc="-120" dirty="0"/>
              <a:t>e</a:t>
            </a:r>
            <a:r>
              <a:rPr spc="-25" dirty="0"/>
              <a:t>s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17C415-466F-4175-B666-5B01399669B8}"/>
              </a:ext>
            </a:extLst>
          </p:cNvPr>
          <p:cNvSpPr txBox="1"/>
          <p:nvPr/>
        </p:nvSpPr>
        <p:spPr>
          <a:xfrm>
            <a:off x="706438" y="6167438"/>
            <a:ext cx="8240712" cy="3302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400" u="heavy" spc="-2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s://azu</a:t>
            </a:r>
            <a:r>
              <a:rPr sz="2400" u="heavy" spc="-4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e.m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5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os</a:t>
            </a:r>
            <a:r>
              <a:rPr sz="2400" u="heavy" spc="-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</a:t>
            </a:r>
            <a:r>
              <a:rPr sz="2400" u="heavy" spc="4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f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t.</a:t>
            </a:r>
            <a:r>
              <a:rPr sz="2400" u="heavy" spc="-2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om/e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n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us/se</a:t>
            </a:r>
            <a:r>
              <a:rPr sz="2400" u="heavy" spc="9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vi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es/</a:t>
            </a:r>
            <a:r>
              <a:rPr sz="2400" u="heavy" spc="-10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v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400" u="heavy" spc="5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tua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l</a:t>
            </a:r>
            <a:r>
              <a:rPr sz="2400" u="heavy" spc="-1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-mac</a:t>
            </a:r>
            <a:r>
              <a:rPr sz="2400" u="heavy" spc="-5" dirty="0">
                <a:solidFill>
                  <a:srgbClr val="00BBF2"/>
                </a:solidFill>
                <a:latin typeface="Segoe UI"/>
                <a:cs typeface="Segoe UI"/>
                <a:hlinkClick r:id="rId4"/>
              </a:rPr>
              <a:t>hines/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5D402BB-A607-4D20-8BAE-21A2179871F6}"/>
              </a:ext>
            </a:extLst>
          </p:cNvPr>
          <p:cNvSpPr txBox="1"/>
          <p:nvPr/>
        </p:nvSpPr>
        <p:spPr>
          <a:xfrm>
            <a:off x="9593263" y="1300163"/>
            <a:ext cx="2376487" cy="15478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ptio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Segoe UI"/>
                <a:cs typeface="Segoe UI"/>
              </a:rPr>
              <a:t>s: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5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Windows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nux</a:t>
            </a:r>
            <a:endParaRPr sz="2400">
              <a:latin typeface="Segoe UI"/>
              <a:cs typeface="Segoe UI"/>
            </a:endParaRPr>
          </a:p>
          <a:p>
            <a:pPr marL="355600" indent="-342900" fontAlgn="auto">
              <a:spcBef>
                <a:spcPts val="310"/>
              </a:spcBef>
              <a:spcAft>
                <a:spcPts val="0"/>
              </a:spcAft>
              <a:buClr>
                <a:srgbClr val="FFFFFF"/>
              </a:buClr>
              <a:buFont typeface="Arial"/>
              <a:buChar char="•"/>
              <a:tabLst>
                <a:tab pos="355600" algn="l"/>
              </a:tabLst>
              <a:defRPr/>
            </a:pPr>
            <a:r>
              <a:rPr sz="2400" spc="-2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-c</a:t>
            </a:r>
            <a:r>
              <a:rPr sz="2400" spc="-2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nfigu</a:t>
            </a:r>
            <a:r>
              <a:rPr sz="2400" spc="-45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2400" spc="-15" dirty="0">
                <a:solidFill>
                  <a:srgbClr val="FFFFFF"/>
                </a:solidFill>
                <a:latin typeface="Segoe UI"/>
                <a:cs typeface="Segoe UI"/>
              </a:rPr>
              <a:t>ed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object 2">
            <a:extLst>
              <a:ext uri="{FF2B5EF4-FFF2-40B4-BE49-F238E27FC236}">
                <a16:creationId xmlns:a16="http://schemas.microsoft.com/office/drawing/2014/main" id="{67CF4723-C96E-4974-A5DB-EBBA5F229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1" name="object 3">
            <a:extLst>
              <a:ext uri="{FF2B5EF4-FFF2-40B4-BE49-F238E27FC236}">
                <a16:creationId xmlns:a16="http://schemas.microsoft.com/office/drawing/2014/main" id="{EF261F11-BF74-4F05-8E46-03010ECBF236}"/>
              </a:ext>
            </a:extLst>
          </p:cNvPr>
          <p:cNvSpPr>
            <a:spLocks/>
          </p:cNvSpPr>
          <p:nvPr/>
        </p:nvSpPr>
        <p:spPr bwMode="auto">
          <a:xfrm>
            <a:off x="0" y="5256213"/>
            <a:ext cx="12188825" cy="1601787"/>
          </a:xfrm>
          <a:custGeom>
            <a:avLst/>
            <a:gdLst>
              <a:gd name="T0" fmla="*/ 0 w 12189460"/>
              <a:gd name="T1" fmla="*/ 1601723 h 1602104"/>
              <a:gd name="T2" fmla="*/ 12188951 w 12189460"/>
              <a:gd name="T3" fmla="*/ 1601723 h 1602104"/>
              <a:gd name="T4" fmla="*/ 12188951 w 12189460"/>
              <a:gd name="T5" fmla="*/ 0 h 1602104"/>
              <a:gd name="T6" fmla="*/ 0 w 12189460"/>
              <a:gd name="T7" fmla="*/ 0 h 1602104"/>
              <a:gd name="T8" fmla="*/ 0 w 12189460"/>
              <a:gd name="T9" fmla="*/ 1601723 h 1602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1602104">
                <a:moveTo>
                  <a:pt x="0" y="1601723"/>
                </a:moveTo>
                <a:lnTo>
                  <a:pt x="12188951" y="1601723"/>
                </a:lnTo>
                <a:lnTo>
                  <a:pt x="12188951" y="0"/>
                </a:lnTo>
                <a:lnTo>
                  <a:pt x="0" y="0"/>
                </a:lnTo>
                <a:lnTo>
                  <a:pt x="0" y="1601723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2" name="object 4">
            <a:extLst>
              <a:ext uri="{FF2B5EF4-FFF2-40B4-BE49-F238E27FC236}">
                <a16:creationId xmlns:a16="http://schemas.microsoft.com/office/drawing/2014/main" id="{0751A2A3-9ADC-4B34-8474-CEF8D179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3" y="4929188"/>
            <a:ext cx="2714625" cy="19288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3" name="object 5">
            <a:extLst>
              <a:ext uri="{FF2B5EF4-FFF2-40B4-BE49-F238E27FC236}">
                <a16:creationId xmlns:a16="http://schemas.microsoft.com/office/drawing/2014/main" id="{3F642333-3562-4F5A-B191-47637E6DE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0025" y="150813"/>
            <a:ext cx="1660525" cy="38258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4" name="object 6">
            <a:extLst>
              <a:ext uri="{FF2B5EF4-FFF2-40B4-BE49-F238E27FC236}">
                <a16:creationId xmlns:a16="http://schemas.microsoft.com/office/drawing/2014/main" id="{BC09027A-C05D-46E9-A1F6-62D34EA7E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15" name="object 7">
            <a:extLst>
              <a:ext uri="{FF2B5EF4-FFF2-40B4-BE49-F238E27FC236}">
                <a16:creationId xmlns:a16="http://schemas.microsoft.com/office/drawing/2014/main" id="{6F586B51-ED1F-4B15-9578-EDB5C009682F}"/>
              </a:ext>
            </a:extLst>
          </p:cNvPr>
          <p:cNvSpPr>
            <a:spLocks/>
          </p:cNvSpPr>
          <p:nvPr/>
        </p:nvSpPr>
        <p:spPr bwMode="auto">
          <a:xfrm>
            <a:off x="1422400" y="1514475"/>
            <a:ext cx="3038475" cy="3544888"/>
          </a:xfrm>
          <a:custGeom>
            <a:avLst/>
            <a:gdLst>
              <a:gd name="T0" fmla="*/ 2164036 w 3039110"/>
              <a:gd name="T1" fmla="*/ 0 h 3545204"/>
              <a:gd name="T2" fmla="*/ 1730 w 3039110"/>
              <a:gd name="T3" fmla="*/ 10027 h 3545204"/>
              <a:gd name="T4" fmla="*/ 1965 w 3039110"/>
              <a:gd name="T5" fmla="*/ 56398 h 3545204"/>
              <a:gd name="T6" fmla="*/ 1988 w 3039110"/>
              <a:gd name="T7" fmla="*/ 63267 h 3545204"/>
              <a:gd name="T8" fmla="*/ 2115 w 3039110"/>
              <a:gd name="T9" fmla="*/ 138411 h 3545204"/>
              <a:gd name="T10" fmla="*/ 2142 w 3039110"/>
              <a:gd name="T11" fmla="*/ 165110 h 3545204"/>
              <a:gd name="T12" fmla="*/ 2197 w 3039110"/>
              <a:gd name="T13" fmla="*/ 271638 h 3545204"/>
              <a:gd name="T14" fmla="*/ 2185 w 3039110"/>
              <a:gd name="T15" fmla="*/ 431852 h 3545204"/>
              <a:gd name="T16" fmla="*/ 2105 w 3039110"/>
              <a:gd name="T17" fmla="*/ 615274 h 3545204"/>
              <a:gd name="T18" fmla="*/ 1970 w 3039110"/>
              <a:gd name="T19" fmla="*/ 820973 h 3545204"/>
              <a:gd name="T20" fmla="*/ 1791 w 3039110"/>
              <a:gd name="T21" fmla="*/ 1044493 h 3545204"/>
              <a:gd name="T22" fmla="*/ 1579 w 3039110"/>
              <a:gd name="T23" fmla="*/ 1281378 h 3545204"/>
              <a:gd name="T24" fmla="*/ 1344 w 3039110"/>
              <a:gd name="T25" fmla="*/ 1527174 h 3545204"/>
              <a:gd name="T26" fmla="*/ 853 w 3039110"/>
              <a:gd name="T27" fmla="*/ 2027677 h 3545204"/>
              <a:gd name="T28" fmla="*/ 619 w 3039110"/>
              <a:gd name="T29" fmla="*/ 2273472 h 3545204"/>
              <a:gd name="T30" fmla="*/ 407 w 3039110"/>
              <a:gd name="T31" fmla="*/ 2510358 h 3545204"/>
              <a:gd name="T32" fmla="*/ 227 w 3039110"/>
              <a:gd name="T33" fmla="*/ 2733878 h 3545204"/>
              <a:gd name="T34" fmla="*/ 93 w 3039110"/>
              <a:gd name="T35" fmla="*/ 2939576 h 3545204"/>
              <a:gd name="T36" fmla="*/ 17 w 3039110"/>
              <a:gd name="T37" fmla="*/ 3113214 h 3545204"/>
              <a:gd name="T38" fmla="*/ 0 w 3039110"/>
              <a:gd name="T39" fmla="*/ 3279690 h 3545204"/>
              <a:gd name="T40" fmla="*/ 64 w 3039110"/>
              <a:gd name="T41" fmla="*/ 3405195 h 3545204"/>
              <a:gd name="T42" fmla="*/ 216 w 3039110"/>
              <a:gd name="T43" fmla="*/ 3495058 h 3545204"/>
              <a:gd name="T44" fmla="*/ 468 w 3039110"/>
              <a:gd name="T45" fmla="*/ 3544823 h 3545204"/>
              <a:gd name="T46" fmla="*/ 3027778 w 3039110"/>
              <a:gd name="T47" fmla="*/ 3534667 h 3545204"/>
              <a:gd name="T48" fmla="*/ 3027888 w 3039110"/>
              <a:gd name="T49" fmla="*/ 3484804 h 3545204"/>
              <a:gd name="T50" fmla="*/ 3028136 w 3039110"/>
              <a:gd name="T51" fmla="*/ 3394980 h 3545204"/>
              <a:gd name="T52" fmla="*/ 3028506 w 3039110"/>
              <a:gd name="T53" fmla="*/ 3269637 h 3545204"/>
              <a:gd name="T54" fmla="*/ 3028982 w 3039110"/>
              <a:gd name="T55" fmla="*/ 3113214 h 3545204"/>
              <a:gd name="T56" fmla="*/ 3029550 w 3039110"/>
              <a:gd name="T57" fmla="*/ 2930150 h 3545204"/>
              <a:gd name="T58" fmla="*/ 3030897 w 3039110"/>
              <a:gd name="T59" fmla="*/ 2501864 h 3545204"/>
              <a:gd name="T60" fmla="*/ 3034788 w 3039110"/>
              <a:gd name="T61" fmla="*/ 1275749 h 3545204"/>
              <a:gd name="T62" fmla="*/ 3036230 w 3039110"/>
              <a:gd name="T63" fmla="*/ 816385 h 3545204"/>
              <a:gd name="T64" fmla="*/ 3036865 w 3039110"/>
              <a:gd name="T65" fmla="*/ 611122 h 3545204"/>
              <a:gd name="T66" fmla="*/ 3037422 w 3039110"/>
              <a:gd name="T67" fmla="*/ 428060 h 3545204"/>
              <a:gd name="T68" fmla="*/ 3037887 w 3039110"/>
              <a:gd name="T69" fmla="*/ 271638 h 3545204"/>
              <a:gd name="T70" fmla="*/ 3038189 w 3039110"/>
              <a:gd name="T71" fmla="*/ 165110 h 3545204"/>
              <a:gd name="T72" fmla="*/ 2415740 w 3039110"/>
              <a:gd name="T73" fmla="*/ 165110 h 3545204"/>
              <a:gd name="T74" fmla="*/ 2409190 w 3039110"/>
              <a:gd name="T75" fmla="*/ 163749 h 3545204"/>
              <a:gd name="T76" fmla="*/ 2364830 w 3039110"/>
              <a:gd name="T77" fmla="*/ 138411 h 3545204"/>
              <a:gd name="T78" fmla="*/ 2319103 w 3039110"/>
              <a:gd name="T79" fmla="*/ 105595 h 3545204"/>
              <a:gd name="T80" fmla="*/ 2238059 w 3039110"/>
              <a:gd name="T81" fmla="*/ 44811 h 3545204"/>
              <a:gd name="T82" fmla="*/ 2223251 w 3039110"/>
              <a:gd name="T83" fmla="*/ 34016 h 3545204"/>
              <a:gd name="T84" fmla="*/ 2185876 w 3039110"/>
              <a:gd name="T85" fmla="*/ 8900 h 3545204"/>
              <a:gd name="T86" fmla="*/ 2169196 w 3039110"/>
              <a:gd name="T87" fmla="*/ 744 h 3545204"/>
              <a:gd name="T88" fmla="*/ 2164036 w 3039110"/>
              <a:gd name="T89" fmla="*/ 0 h 3545204"/>
              <a:gd name="T90" fmla="*/ 2768513 w 3039110"/>
              <a:gd name="T91" fmla="*/ 4793 h 3545204"/>
              <a:gd name="T92" fmla="*/ 2635372 w 3039110"/>
              <a:gd name="T93" fmla="*/ 5673 h 3545204"/>
              <a:gd name="T94" fmla="*/ 2596187 w 3039110"/>
              <a:gd name="T95" fmla="*/ 16442 h 3545204"/>
              <a:gd name="T96" fmla="*/ 2562111 w 3039110"/>
              <a:gd name="T97" fmla="*/ 41545 h 3545204"/>
              <a:gd name="T98" fmla="*/ 2525462 w 3039110"/>
              <a:gd name="T99" fmla="*/ 74916 h 3545204"/>
              <a:gd name="T100" fmla="*/ 2489128 w 3039110"/>
              <a:gd name="T101" fmla="*/ 110187 h 3545204"/>
              <a:gd name="T102" fmla="*/ 2477586 w 3039110"/>
              <a:gd name="T103" fmla="*/ 121265 h 3545204"/>
              <a:gd name="T104" fmla="*/ 2446164 w 3039110"/>
              <a:gd name="T105" fmla="*/ 149165 h 3545204"/>
              <a:gd name="T106" fmla="*/ 2415740 w 3039110"/>
              <a:gd name="T107" fmla="*/ 165110 h 3545204"/>
              <a:gd name="T108" fmla="*/ 3038189 w 3039110"/>
              <a:gd name="T109" fmla="*/ 165110 h 3545204"/>
              <a:gd name="T110" fmla="*/ 3038457 w 3039110"/>
              <a:gd name="T111" fmla="*/ 63267 h 3545204"/>
              <a:gd name="T112" fmla="*/ 3038568 w 3039110"/>
              <a:gd name="T113" fmla="*/ 6614 h 3545204"/>
              <a:gd name="T114" fmla="*/ 3037423 w 3039110"/>
              <a:gd name="T115" fmla="*/ 6367 h 3545204"/>
              <a:gd name="T116" fmla="*/ 3031099 w 3039110"/>
              <a:gd name="T117" fmla="*/ 6130 h 3545204"/>
              <a:gd name="T118" fmla="*/ 2768513 w 3039110"/>
              <a:gd name="T119" fmla="*/ 4793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39110" h="3545204">
                <a:moveTo>
                  <a:pt x="2164036" y="0"/>
                </a:moveTo>
                <a:lnTo>
                  <a:pt x="1730" y="10027"/>
                </a:lnTo>
                <a:lnTo>
                  <a:pt x="1965" y="56398"/>
                </a:lnTo>
                <a:lnTo>
                  <a:pt x="1988" y="63267"/>
                </a:lnTo>
                <a:lnTo>
                  <a:pt x="2115" y="138411"/>
                </a:lnTo>
                <a:lnTo>
                  <a:pt x="2142" y="165110"/>
                </a:lnTo>
                <a:lnTo>
                  <a:pt x="2197" y="271638"/>
                </a:lnTo>
                <a:lnTo>
                  <a:pt x="2185" y="431852"/>
                </a:lnTo>
                <a:lnTo>
                  <a:pt x="2105" y="615274"/>
                </a:lnTo>
                <a:lnTo>
                  <a:pt x="1970" y="820973"/>
                </a:lnTo>
                <a:lnTo>
                  <a:pt x="1791" y="1044493"/>
                </a:lnTo>
                <a:lnTo>
                  <a:pt x="1579" y="1281378"/>
                </a:lnTo>
                <a:lnTo>
                  <a:pt x="1344" y="1527174"/>
                </a:lnTo>
                <a:lnTo>
                  <a:pt x="853" y="2027677"/>
                </a:lnTo>
                <a:lnTo>
                  <a:pt x="619" y="2273472"/>
                </a:lnTo>
                <a:lnTo>
                  <a:pt x="407" y="2510358"/>
                </a:lnTo>
                <a:lnTo>
                  <a:pt x="227" y="2733878"/>
                </a:lnTo>
                <a:lnTo>
                  <a:pt x="93" y="2939576"/>
                </a:lnTo>
                <a:lnTo>
                  <a:pt x="17" y="3113214"/>
                </a:lnTo>
                <a:lnTo>
                  <a:pt x="0" y="3279690"/>
                </a:lnTo>
                <a:lnTo>
                  <a:pt x="64" y="3405195"/>
                </a:lnTo>
                <a:lnTo>
                  <a:pt x="216" y="3495058"/>
                </a:lnTo>
                <a:lnTo>
                  <a:pt x="468" y="3544823"/>
                </a:lnTo>
                <a:lnTo>
                  <a:pt x="3027778" y="3534667"/>
                </a:lnTo>
                <a:lnTo>
                  <a:pt x="3027888" y="3484804"/>
                </a:lnTo>
                <a:lnTo>
                  <a:pt x="3028136" y="3394980"/>
                </a:lnTo>
                <a:lnTo>
                  <a:pt x="3028506" y="3269637"/>
                </a:lnTo>
                <a:lnTo>
                  <a:pt x="3028982" y="3113214"/>
                </a:lnTo>
                <a:lnTo>
                  <a:pt x="3029550" y="2930150"/>
                </a:lnTo>
                <a:lnTo>
                  <a:pt x="3030897" y="2501864"/>
                </a:lnTo>
                <a:lnTo>
                  <a:pt x="3034788" y="1275749"/>
                </a:lnTo>
                <a:lnTo>
                  <a:pt x="3036230" y="816385"/>
                </a:lnTo>
                <a:lnTo>
                  <a:pt x="3036865" y="611122"/>
                </a:lnTo>
                <a:lnTo>
                  <a:pt x="3037422" y="428060"/>
                </a:lnTo>
                <a:lnTo>
                  <a:pt x="3037887" y="271638"/>
                </a:lnTo>
                <a:lnTo>
                  <a:pt x="3038189" y="165110"/>
                </a:lnTo>
                <a:lnTo>
                  <a:pt x="2415740" y="165110"/>
                </a:lnTo>
                <a:lnTo>
                  <a:pt x="2409190" y="163749"/>
                </a:lnTo>
                <a:lnTo>
                  <a:pt x="2364830" y="138411"/>
                </a:lnTo>
                <a:lnTo>
                  <a:pt x="2319103" y="105595"/>
                </a:lnTo>
                <a:lnTo>
                  <a:pt x="2238059" y="44811"/>
                </a:lnTo>
                <a:lnTo>
                  <a:pt x="2223251" y="34016"/>
                </a:lnTo>
                <a:lnTo>
                  <a:pt x="2185876" y="8900"/>
                </a:lnTo>
                <a:lnTo>
                  <a:pt x="2169196" y="744"/>
                </a:lnTo>
                <a:lnTo>
                  <a:pt x="2164036" y="0"/>
                </a:lnTo>
                <a:close/>
              </a:path>
              <a:path w="3039110" h="3545204">
                <a:moveTo>
                  <a:pt x="2768513" y="4793"/>
                </a:moveTo>
                <a:lnTo>
                  <a:pt x="2635372" y="5673"/>
                </a:lnTo>
                <a:lnTo>
                  <a:pt x="2596187" y="16442"/>
                </a:lnTo>
                <a:lnTo>
                  <a:pt x="2562111" y="41545"/>
                </a:lnTo>
                <a:lnTo>
                  <a:pt x="2525462" y="74916"/>
                </a:lnTo>
                <a:lnTo>
                  <a:pt x="2489128" y="110187"/>
                </a:lnTo>
                <a:lnTo>
                  <a:pt x="2477586" y="121265"/>
                </a:lnTo>
                <a:lnTo>
                  <a:pt x="2446164" y="149165"/>
                </a:lnTo>
                <a:lnTo>
                  <a:pt x="2415740" y="165110"/>
                </a:lnTo>
                <a:lnTo>
                  <a:pt x="3038189" y="165110"/>
                </a:lnTo>
                <a:lnTo>
                  <a:pt x="3038457" y="63267"/>
                </a:lnTo>
                <a:lnTo>
                  <a:pt x="3038568" y="6614"/>
                </a:lnTo>
                <a:lnTo>
                  <a:pt x="3037423" y="6367"/>
                </a:lnTo>
                <a:lnTo>
                  <a:pt x="3031099" y="6130"/>
                </a:lnTo>
                <a:lnTo>
                  <a:pt x="2768513" y="4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6" name="object 8">
            <a:extLst>
              <a:ext uri="{FF2B5EF4-FFF2-40B4-BE49-F238E27FC236}">
                <a16:creationId xmlns:a16="http://schemas.microsoft.com/office/drawing/2014/main" id="{616947E5-0269-413A-9D2A-760D0BE3DAAE}"/>
              </a:ext>
            </a:extLst>
          </p:cNvPr>
          <p:cNvSpPr>
            <a:spLocks/>
          </p:cNvSpPr>
          <p:nvPr/>
        </p:nvSpPr>
        <p:spPr bwMode="auto">
          <a:xfrm>
            <a:off x="1422400" y="1514475"/>
            <a:ext cx="3038475" cy="3544888"/>
          </a:xfrm>
          <a:custGeom>
            <a:avLst/>
            <a:gdLst>
              <a:gd name="T0" fmla="*/ 2164036 w 3039110"/>
              <a:gd name="T1" fmla="*/ 0 h 3545204"/>
              <a:gd name="T2" fmla="*/ 2176555 w 3039110"/>
              <a:gd name="T3" fmla="*/ 3795 h 3545204"/>
              <a:gd name="T4" fmla="*/ 2253650 w 3039110"/>
              <a:gd name="T5" fmla="*/ 56398 h 3545204"/>
              <a:gd name="T6" fmla="*/ 2302748 w 3039110"/>
              <a:gd name="T7" fmla="*/ 93373 h 3545204"/>
              <a:gd name="T8" fmla="*/ 2378171 w 3039110"/>
              <a:gd name="T9" fmla="*/ 147224 h 3545204"/>
              <a:gd name="T10" fmla="*/ 2421796 w 3039110"/>
              <a:gd name="T11" fmla="*/ 164108 h 3545204"/>
              <a:gd name="T12" fmla="*/ 2489128 w 3039110"/>
              <a:gd name="T13" fmla="*/ 110187 h 3545204"/>
              <a:gd name="T14" fmla="*/ 2525462 w 3039110"/>
              <a:gd name="T15" fmla="*/ 74916 h 3545204"/>
              <a:gd name="T16" fmla="*/ 2596187 w 3039110"/>
              <a:gd name="T17" fmla="*/ 16442 h 3545204"/>
              <a:gd name="T18" fmla="*/ 2690125 w 3039110"/>
              <a:gd name="T19" fmla="*/ 5048 h 3545204"/>
              <a:gd name="T20" fmla="*/ 2797467 w 3039110"/>
              <a:gd name="T21" fmla="*/ 4781 h 3545204"/>
              <a:gd name="T22" fmla="*/ 2885515 w 3039110"/>
              <a:gd name="T23" fmla="*/ 4934 h 3545204"/>
              <a:gd name="T24" fmla="*/ 2986253 w 3039110"/>
              <a:gd name="T25" fmla="*/ 5502 h 3545204"/>
              <a:gd name="T26" fmla="*/ 3038568 w 3039110"/>
              <a:gd name="T27" fmla="*/ 6614 h 3545204"/>
              <a:gd name="T28" fmla="*/ 3038243 w 3039110"/>
              <a:gd name="T29" fmla="*/ 146297 h 3545204"/>
              <a:gd name="T30" fmla="*/ 3037422 w 3039110"/>
              <a:gd name="T31" fmla="*/ 428060 h 3545204"/>
              <a:gd name="T32" fmla="*/ 3036230 w 3039110"/>
              <a:gd name="T33" fmla="*/ 816385 h 3545204"/>
              <a:gd name="T34" fmla="*/ 3034788 w 3039110"/>
              <a:gd name="T35" fmla="*/ 1275749 h 3545204"/>
              <a:gd name="T36" fmla="*/ 3033219 w 3039110"/>
              <a:gd name="T37" fmla="*/ 1770635 h 3545204"/>
              <a:gd name="T38" fmla="*/ 3031646 w 3039110"/>
              <a:gd name="T39" fmla="*/ 2265521 h 3545204"/>
              <a:gd name="T40" fmla="*/ 3030193 w 3039110"/>
              <a:gd name="T41" fmla="*/ 2724887 h 3545204"/>
              <a:gd name="T42" fmla="*/ 3028982 w 3039110"/>
              <a:gd name="T43" fmla="*/ 3113214 h 3545204"/>
              <a:gd name="T44" fmla="*/ 3028136 w 3039110"/>
              <a:gd name="T45" fmla="*/ 3394980 h 3545204"/>
              <a:gd name="T46" fmla="*/ 3027778 w 3039110"/>
              <a:gd name="T47" fmla="*/ 3534667 h 3545204"/>
              <a:gd name="T48" fmla="*/ 2725030 w 3039110"/>
              <a:gd name="T49" fmla="*/ 3534952 h 3545204"/>
              <a:gd name="T50" fmla="*/ 2422284 w 3039110"/>
              <a:gd name="T51" fmla="*/ 3535724 h 3545204"/>
              <a:gd name="T52" fmla="*/ 2119541 w 3039110"/>
              <a:gd name="T53" fmla="*/ 3536861 h 3545204"/>
              <a:gd name="T54" fmla="*/ 1816801 w 3039110"/>
              <a:gd name="T55" fmla="*/ 3538242 h 3545204"/>
              <a:gd name="T56" fmla="*/ 1514065 w 3039110"/>
              <a:gd name="T57" fmla="*/ 3539745 h 3545204"/>
              <a:gd name="T58" fmla="*/ 1211333 w 3039110"/>
              <a:gd name="T59" fmla="*/ 3541249 h 3545204"/>
              <a:gd name="T60" fmla="*/ 908607 w 3039110"/>
              <a:gd name="T61" fmla="*/ 3542630 h 3545204"/>
              <a:gd name="T62" fmla="*/ 605887 w 3039110"/>
              <a:gd name="T63" fmla="*/ 3543767 h 3545204"/>
              <a:gd name="T64" fmla="*/ 303174 w 3039110"/>
              <a:gd name="T65" fmla="*/ 3544539 h 3545204"/>
              <a:gd name="T66" fmla="*/ 468 w 3039110"/>
              <a:gd name="T67" fmla="*/ 3544823 h 3545204"/>
              <a:gd name="T68" fmla="*/ 64 w 3039110"/>
              <a:gd name="T69" fmla="*/ 3405195 h 3545204"/>
              <a:gd name="T70" fmla="*/ 13 w 3039110"/>
              <a:gd name="T71" fmla="*/ 3122999 h 3545204"/>
              <a:gd name="T72" fmla="*/ 227 w 3039110"/>
              <a:gd name="T73" fmla="*/ 2733878 h 3545204"/>
              <a:gd name="T74" fmla="*/ 619 w 3039110"/>
              <a:gd name="T75" fmla="*/ 2273472 h 3545204"/>
              <a:gd name="T76" fmla="*/ 1099 w 3039110"/>
              <a:gd name="T77" fmla="*/ 1777425 h 3545204"/>
              <a:gd name="T78" fmla="*/ 1579 w 3039110"/>
              <a:gd name="T79" fmla="*/ 1281378 h 3545204"/>
              <a:gd name="T80" fmla="*/ 1970 w 3039110"/>
              <a:gd name="T81" fmla="*/ 820973 h 3545204"/>
              <a:gd name="T82" fmla="*/ 2185 w 3039110"/>
              <a:gd name="T83" fmla="*/ 431852 h 3545204"/>
              <a:gd name="T84" fmla="*/ 2134 w 3039110"/>
              <a:gd name="T85" fmla="*/ 149656 h 3545204"/>
              <a:gd name="T86" fmla="*/ 1730 w 3039110"/>
              <a:gd name="T87" fmla="*/ 10027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39110" h="3545204">
                <a:moveTo>
                  <a:pt x="1730" y="10027"/>
                </a:moveTo>
                <a:lnTo>
                  <a:pt x="2164036" y="0"/>
                </a:lnTo>
                <a:lnTo>
                  <a:pt x="2169196" y="744"/>
                </a:lnTo>
                <a:lnTo>
                  <a:pt x="2176555" y="3795"/>
                </a:lnTo>
                <a:lnTo>
                  <a:pt x="2209460" y="24263"/>
                </a:lnTo>
                <a:lnTo>
                  <a:pt x="2253650" y="56398"/>
                </a:lnTo>
                <a:lnTo>
                  <a:pt x="2286230" y="80932"/>
                </a:lnTo>
                <a:lnTo>
                  <a:pt x="2302748" y="93373"/>
                </a:lnTo>
                <a:lnTo>
                  <a:pt x="2335060" y="117344"/>
                </a:lnTo>
                <a:lnTo>
                  <a:pt x="2378171" y="147224"/>
                </a:lnTo>
                <a:lnTo>
                  <a:pt x="2415740" y="165110"/>
                </a:lnTo>
                <a:lnTo>
                  <a:pt x="2421796" y="164108"/>
                </a:lnTo>
                <a:lnTo>
                  <a:pt x="2455997" y="140990"/>
                </a:lnTo>
                <a:lnTo>
                  <a:pt x="2489128" y="110187"/>
                </a:lnTo>
                <a:lnTo>
                  <a:pt x="2513173" y="86776"/>
                </a:lnTo>
                <a:lnTo>
                  <a:pt x="2525462" y="74916"/>
                </a:lnTo>
                <a:lnTo>
                  <a:pt x="2562111" y="41545"/>
                </a:lnTo>
                <a:lnTo>
                  <a:pt x="2596187" y="16442"/>
                </a:lnTo>
                <a:lnTo>
                  <a:pt x="2635372" y="5673"/>
                </a:lnTo>
                <a:lnTo>
                  <a:pt x="2690125" y="5048"/>
                </a:lnTo>
                <a:lnTo>
                  <a:pt x="2740625" y="4841"/>
                </a:lnTo>
                <a:lnTo>
                  <a:pt x="2797467" y="4781"/>
                </a:lnTo>
                <a:lnTo>
                  <a:pt x="2826965" y="4802"/>
                </a:lnTo>
                <a:lnTo>
                  <a:pt x="2885515" y="4934"/>
                </a:lnTo>
                <a:lnTo>
                  <a:pt x="2939998" y="5173"/>
                </a:lnTo>
                <a:lnTo>
                  <a:pt x="2986253" y="5502"/>
                </a:lnTo>
                <a:lnTo>
                  <a:pt x="3031099" y="6130"/>
                </a:lnTo>
                <a:lnTo>
                  <a:pt x="3038568" y="6614"/>
                </a:lnTo>
                <a:lnTo>
                  <a:pt x="3038475" y="56475"/>
                </a:lnTo>
                <a:lnTo>
                  <a:pt x="3038243" y="146297"/>
                </a:lnTo>
                <a:lnTo>
                  <a:pt x="3037887" y="271638"/>
                </a:lnTo>
                <a:lnTo>
                  <a:pt x="3037422" y="428060"/>
                </a:lnTo>
                <a:lnTo>
                  <a:pt x="3036865" y="611122"/>
                </a:lnTo>
                <a:lnTo>
                  <a:pt x="3036230" y="816385"/>
                </a:lnTo>
                <a:lnTo>
                  <a:pt x="3035532" y="1039407"/>
                </a:lnTo>
                <a:lnTo>
                  <a:pt x="3034788" y="1275749"/>
                </a:lnTo>
                <a:lnTo>
                  <a:pt x="3034011" y="1520972"/>
                </a:lnTo>
                <a:lnTo>
                  <a:pt x="3033219" y="1770635"/>
                </a:lnTo>
                <a:lnTo>
                  <a:pt x="3032425" y="2020298"/>
                </a:lnTo>
                <a:lnTo>
                  <a:pt x="3031646" y="2265521"/>
                </a:lnTo>
                <a:lnTo>
                  <a:pt x="3030897" y="2501864"/>
                </a:lnTo>
                <a:lnTo>
                  <a:pt x="3030193" y="2724887"/>
                </a:lnTo>
                <a:lnTo>
                  <a:pt x="3029550" y="2930150"/>
                </a:lnTo>
                <a:lnTo>
                  <a:pt x="3028982" y="3113214"/>
                </a:lnTo>
                <a:lnTo>
                  <a:pt x="3028506" y="3269637"/>
                </a:lnTo>
                <a:lnTo>
                  <a:pt x="3028136" y="3394980"/>
                </a:lnTo>
                <a:lnTo>
                  <a:pt x="3027888" y="3484804"/>
                </a:lnTo>
                <a:lnTo>
                  <a:pt x="3027778" y="3534667"/>
                </a:lnTo>
                <a:lnTo>
                  <a:pt x="2876404" y="3534741"/>
                </a:lnTo>
                <a:lnTo>
                  <a:pt x="2725030" y="3534952"/>
                </a:lnTo>
                <a:lnTo>
                  <a:pt x="2573657" y="3535284"/>
                </a:lnTo>
                <a:lnTo>
                  <a:pt x="2422284" y="3535724"/>
                </a:lnTo>
                <a:lnTo>
                  <a:pt x="2270912" y="3536254"/>
                </a:lnTo>
                <a:lnTo>
                  <a:pt x="2119541" y="3536861"/>
                </a:lnTo>
                <a:lnTo>
                  <a:pt x="1968170" y="3537529"/>
                </a:lnTo>
                <a:lnTo>
                  <a:pt x="1816801" y="3538242"/>
                </a:lnTo>
                <a:lnTo>
                  <a:pt x="1665432" y="3538986"/>
                </a:lnTo>
                <a:lnTo>
                  <a:pt x="1514065" y="3539745"/>
                </a:lnTo>
                <a:lnTo>
                  <a:pt x="1362698" y="3540505"/>
                </a:lnTo>
                <a:lnTo>
                  <a:pt x="1211333" y="3541249"/>
                </a:lnTo>
                <a:lnTo>
                  <a:pt x="1059970" y="3541962"/>
                </a:lnTo>
                <a:lnTo>
                  <a:pt x="908607" y="3542630"/>
                </a:lnTo>
                <a:lnTo>
                  <a:pt x="757247" y="3543237"/>
                </a:lnTo>
                <a:lnTo>
                  <a:pt x="605887" y="3543767"/>
                </a:lnTo>
                <a:lnTo>
                  <a:pt x="454530" y="3544206"/>
                </a:lnTo>
                <a:lnTo>
                  <a:pt x="303174" y="3544539"/>
                </a:lnTo>
                <a:lnTo>
                  <a:pt x="151820" y="3544750"/>
                </a:lnTo>
                <a:lnTo>
                  <a:pt x="468" y="3544823"/>
                </a:lnTo>
                <a:lnTo>
                  <a:pt x="216" y="3495058"/>
                </a:lnTo>
                <a:lnTo>
                  <a:pt x="64" y="3405195"/>
                </a:lnTo>
                <a:lnTo>
                  <a:pt x="0" y="3279690"/>
                </a:lnTo>
                <a:lnTo>
                  <a:pt x="13" y="3122999"/>
                </a:lnTo>
                <a:lnTo>
                  <a:pt x="93" y="2939576"/>
                </a:lnTo>
                <a:lnTo>
                  <a:pt x="227" y="2733878"/>
                </a:lnTo>
                <a:lnTo>
                  <a:pt x="407" y="2510358"/>
                </a:lnTo>
                <a:lnTo>
                  <a:pt x="619" y="2273472"/>
                </a:lnTo>
                <a:lnTo>
                  <a:pt x="853" y="2027677"/>
                </a:lnTo>
                <a:lnTo>
                  <a:pt x="1099" y="1777425"/>
                </a:lnTo>
                <a:lnTo>
                  <a:pt x="1344" y="1527174"/>
                </a:lnTo>
                <a:lnTo>
                  <a:pt x="1579" y="1281378"/>
                </a:lnTo>
                <a:lnTo>
                  <a:pt x="1791" y="1044493"/>
                </a:lnTo>
                <a:lnTo>
                  <a:pt x="1970" y="820973"/>
                </a:lnTo>
                <a:lnTo>
                  <a:pt x="2105" y="615274"/>
                </a:lnTo>
                <a:lnTo>
                  <a:pt x="2185" y="431852"/>
                </a:lnTo>
                <a:lnTo>
                  <a:pt x="2198" y="275161"/>
                </a:lnTo>
                <a:lnTo>
                  <a:pt x="2134" y="149656"/>
                </a:lnTo>
                <a:lnTo>
                  <a:pt x="1982" y="59793"/>
                </a:lnTo>
                <a:lnTo>
                  <a:pt x="1730" y="10027"/>
                </a:lnTo>
                <a:close/>
              </a:path>
            </a:pathLst>
          </a:custGeom>
          <a:noFill/>
          <a:ln w="3175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55970E8-7884-438C-9198-ED2181A72A4B}"/>
              </a:ext>
            </a:extLst>
          </p:cNvPr>
          <p:cNvSpPr txBox="1"/>
          <p:nvPr/>
        </p:nvSpPr>
        <p:spPr>
          <a:xfrm>
            <a:off x="1414463" y="590550"/>
            <a:ext cx="3046412" cy="838200"/>
          </a:xfrm>
          <a:prstGeom prst="rect">
            <a:avLst/>
          </a:prstGeom>
          <a:solidFill>
            <a:srgbClr val="00B193"/>
          </a:solidFill>
        </p:spPr>
        <p:txBody>
          <a:bodyPr lIns="0" tIns="0" rIns="0" bIns="0">
            <a:spAutoFit/>
          </a:bodyPr>
          <a:lstStyle/>
          <a:p>
            <a:pPr marL="9144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400" spc="-15" dirty="0">
                <a:solidFill>
                  <a:srgbClr val="FFFFFF"/>
                </a:solidFill>
                <a:latin typeface="Segoe UI Light"/>
                <a:cs typeface="Segoe UI Light"/>
              </a:rPr>
              <a:t>Getting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started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3018" name="object 10">
            <a:extLst>
              <a:ext uri="{FF2B5EF4-FFF2-40B4-BE49-F238E27FC236}">
                <a16:creationId xmlns:a16="http://schemas.microsoft.com/office/drawing/2014/main" id="{8D12345B-ACA0-4D38-9D2C-25C715EB5429}"/>
              </a:ext>
            </a:extLst>
          </p:cNvPr>
          <p:cNvSpPr>
            <a:spLocks/>
          </p:cNvSpPr>
          <p:nvPr/>
        </p:nvSpPr>
        <p:spPr bwMode="auto">
          <a:xfrm>
            <a:off x="3678238" y="1423988"/>
            <a:ext cx="331787" cy="131762"/>
          </a:xfrm>
          <a:custGeom>
            <a:avLst/>
            <a:gdLst>
              <a:gd name="T0" fmla="*/ 330707 w 330835"/>
              <a:gd name="T1" fmla="*/ 0 h 132715"/>
              <a:gd name="T2" fmla="*/ 0 w 330835"/>
              <a:gd name="T3" fmla="*/ 0 h 132715"/>
              <a:gd name="T4" fmla="*/ 165353 w 330835"/>
              <a:gd name="T5" fmla="*/ 132587 h 132715"/>
              <a:gd name="T6" fmla="*/ 330707 w 330835"/>
              <a:gd name="T7" fmla="*/ 0 h 13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0835" h="132715">
                <a:moveTo>
                  <a:pt x="330707" y="0"/>
                </a:moveTo>
                <a:lnTo>
                  <a:pt x="0" y="0"/>
                </a:lnTo>
                <a:lnTo>
                  <a:pt x="165353" y="132587"/>
                </a:lnTo>
                <a:lnTo>
                  <a:pt x="330707" y="0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19" name="object 11">
            <a:extLst>
              <a:ext uri="{FF2B5EF4-FFF2-40B4-BE49-F238E27FC236}">
                <a16:creationId xmlns:a16="http://schemas.microsoft.com/office/drawing/2014/main" id="{0CC6B966-66C3-4F3B-982A-3A9116F6543A}"/>
              </a:ext>
            </a:extLst>
          </p:cNvPr>
          <p:cNvSpPr>
            <a:spLocks/>
          </p:cNvSpPr>
          <p:nvPr/>
        </p:nvSpPr>
        <p:spPr bwMode="auto">
          <a:xfrm>
            <a:off x="1633538" y="1793875"/>
            <a:ext cx="369887" cy="222250"/>
          </a:xfrm>
          <a:custGeom>
            <a:avLst/>
            <a:gdLst>
              <a:gd name="T0" fmla="*/ 14650 w 368935"/>
              <a:gd name="T1" fmla="*/ 139156 h 222885"/>
              <a:gd name="T2" fmla="*/ 3911 w 368935"/>
              <a:gd name="T3" fmla="*/ 193893 h 222885"/>
              <a:gd name="T4" fmla="*/ 21727 w 368935"/>
              <a:gd name="T5" fmla="*/ 214559 h 222885"/>
              <a:gd name="T6" fmla="*/ 48585 w 368935"/>
              <a:gd name="T7" fmla="*/ 222503 h 222885"/>
              <a:gd name="T8" fmla="*/ 265193 w 368935"/>
              <a:gd name="T9" fmla="*/ 208133 h 222885"/>
              <a:gd name="T10" fmla="*/ 298968 w 368935"/>
              <a:gd name="T11" fmla="*/ 130239 h 222885"/>
              <a:gd name="T12" fmla="*/ 64572 w 368935"/>
              <a:gd name="T13" fmla="*/ 127504 h 222885"/>
              <a:gd name="T14" fmla="*/ 368071 w 368935"/>
              <a:gd name="T15" fmla="*/ 55623 h 222885"/>
              <a:gd name="T16" fmla="*/ 242404 w 368935"/>
              <a:gd name="T17" fmla="*/ 57904 h 222885"/>
              <a:gd name="T18" fmla="*/ 288280 w 368935"/>
              <a:gd name="T19" fmla="*/ 87454 h 222885"/>
              <a:gd name="T20" fmla="*/ 306522 w 368935"/>
              <a:gd name="T21" fmla="*/ 140086 h 222885"/>
              <a:gd name="T22" fmla="*/ 352603 w 368935"/>
              <a:gd name="T23" fmla="*/ 115392 h 222885"/>
              <a:gd name="T24" fmla="*/ 368780 w 368935"/>
              <a:gd name="T25" fmla="*/ 58125 h 222885"/>
              <a:gd name="T26" fmla="*/ 119206 w 368935"/>
              <a:gd name="T27" fmla="*/ 94793 h 222885"/>
              <a:gd name="T28" fmla="*/ 64572 w 368935"/>
              <a:gd name="T29" fmla="*/ 127504 h 222885"/>
              <a:gd name="T30" fmla="*/ 295531 w 368935"/>
              <a:gd name="T31" fmla="*/ 116390 h 222885"/>
              <a:gd name="T32" fmla="*/ 286488 w 368935"/>
              <a:gd name="T33" fmla="*/ 98747 h 222885"/>
              <a:gd name="T34" fmla="*/ 133849 w 368935"/>
              <a:gd name="T35" fmla="*/ 95748 h 222885"/>
              <a:gd name="T36" fmla="*/ 220547 w 368935"/>
              <a:gd name="T37" fmla="*/ 63124 h 222885"/>
              <a:gd name="T38" fmla="*/ 145586 w 368935"/>
              <a:gd name="T39" fmla="*/ 98747 h 222885"/>
              <a:gd name="T40" fmla="*/ 248767 w 368935"/>
              <a:gd name="T41" fmla="*/ 68240 h 222885"/>
              <a:gd name="T42" fmla="*/ 151074 w 368935"/>
              <a:gd name="T43" fmla="*/ 57515 h 222885"/>
              <a:gd name="T44" fmla="*/ 105704 w 368935"/>
              <a:gd name="T45" fmla="*/ 92777 h 222885"/>
              <a:gd name="T46" fmla="*/ 130733 w 368935"/>
              <a:gd name="T47" fmla="*/ 88167 h 222885"/>
              <a:gd name="T48" fmla="*/ 156404 w 368935"/>
              <a:gd name="T49" fmla="*/ 85829 h 222885"/>
              <a:gd name="T50" fmla="*/ 174784 w 368935"/>
              <a:gd name="T51" fmla="*/ 69638 h 222885"/>
              <a:gd name="T52" fmla="*/ 192254 w 368935"/>
              <a:gd name="T53" fmla="*/ 61478 h 222885"/>
              <a:gd name="T54" fmla="*/ 157170 w 368935"/>
              <a:gd name="T55" fmla="*/ 58673 h 222885"/>
              <a:gd name="T56" fmla="*/ 143752 w 368935"/>
              <a:gd name="T57" fmla="*/ 88167 h 222885"/>
              <a:gd name="T58" fmla="*/ 142105 w 368935"/>
              <a:gd name="T59" fmla="*/ 88471 h 222885"/>
              <a:gd name="T60" fmla="*/ 202653 w 368935"/>
              <a:gd name="T61" fmla="*/ 30237 h 222885"/>
              <a:gd name="T62" fmla="*/ 178423 w 368935"/>
              <a:gd name="T63" fmla="*/ 41130 h 222885"/>
              <a:gd name="T64" fmla="*/ 162123 w 368935"/>
              <a:gd name="T65" fmla="*/ 61478 h 222885"/>
              <a:gd name="T66" fmla="*/ 198763 w 368935"/>
              <a:gd name="T67" fmla="*/ 59204 h 222885"/>
              <a:gd name="T68" fmla="*/ 228173 w 368935"/>
              <a:gd name="T69" fmla="*/ 55623 h 222885"/>
              <a:gd name="T70" fmla="*/ 364902 w 368935"/>
              <a:gd name="T71" fmla="*/ 44446 h 222885"/>
              <a:gd name="T72" fmla="*/ 230676 w 368935"/>
              <a:gd name="T73" fmla="*/ 32560 h 222885"/>
              <a:gd name="T74" fmla="*/ 202653 w 368935"/>
              <a:gd name="T75" fmla="*/ 30237 h 222885"/>
              <a:gd name="T76" fmla="*/ 251346 w 368935"/>
              <a:gd name="T77" fmla="*/ 16001 h 222885"/>
              <a:gd name="T78" fmla="*/ 358777 w 368935"/>
              <a:gd name="T79" fmla="*/ 32560 h 222885"/>
              <a:gd name="T80" fmla="*/ 299414 w 368935"/>
              <a:gd name="T81" fmla="*/ 0 h 222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68935" h="222885">
                <a:moveTo>
                  <a:pt x="54596" y="125646"/>
                </a:moveTo>
                <a:lnTo>
                  <a:pt x="14650" y="139156"/>
                </a:lnTo>
                <a:lnTo>
                  <a:pt x="0" y="180274"/>
                </a:lnTo>
                <a:lnTo>
                  <a:pt x="3911" y="193893"/>
                </a:lnTo>
                <a:lnTo>
                  <a:pt x="11367" y="205520"/>
                </a:lnTo>
                <a:lnTo>
                  <a:pt x="21727" y="214559"/>
                </a:lnTo>
                <a:lnTo>
                  <a:pt x="34347" y="220418"/>
                </a:lnTo>
                <a:lnTo>
                  <a:pt x="48585" y="222503"/>
                </a:lnTo>
                <a:lnTo>
                  <a:pt x="220547" y="222503"/>
                </a:lnTo>
                <a:lnTo>
                  <a:pt x="265193" y="208133"/>
                </a:lnTo>
                <a:lnTo>
                  <a:pt x="290140" y="176679"/>
                </a:lnTo>
                <a:lnTo>
                  <a:pt x="298968" y="130239"/>
                </a:lnTo>
                <a:lnTo>
                  <a:pt x="298289" y="127504"/>
                </a:lnTo>
                <a:lnTo>
                  <a:pt x="64572" y="127504"/>
                </a:lnTo>
                <a:lnTo>
                  <a:pt x="54596" y="125646"/>
                </a:lnTo>
                <a:close/>
              </a:path>
              <a:path w="368935" h="222885">
                <a:moveTo>
                  <a:pt x="368071" y="55623"/>
                </a:moveTo>
                <a:lnTo>
                  <a:pt x="228173" y="55623"/>
                </a:lnTo>
                <a:lnTo>
                  <a:pt x="242404" y="57904"/>
                </a:lnTo>
                <a:lnTo>
                  <a:pt x="255738" y="62427"/>
                </a:lnTo>
                <a:lnTo>
                  <a:pt x="288280" y="87454"/>
                </a:lnTo>
                <a:lnTo>
                  <a:pt x="305278" y="125464"/>
                </a:lnTo>
                <a:lnTo>
                  <a:pt x="306522" y="140086"/>
                </a:lnTo>
                <a:lnTo>
                  <a:pt x="310058" y="140674"/>
                </a:lnTo>
                <a:lnTo>
                  <a:pt x="352603" y="115392"/>
                </a:lnTo>
                <a:lnTo>
                  <a:pt x="367965" y="75126"/>
                </a:lnTo>
                <a:lnTo>
                  <a:pt x="368780" y="58125"/>
                </a:lnTo>
                <a:lnTo>
                  <a:pt x="368071" y="55623"/>
                </a:lnTo>
                <a:close/>
              </a:path>
              <a:path w="368935" h="222885">
                <a:moveTo>
                  <a:pt x="119206" y="94793"/>
                </a:moveTo>
                <a:lnTo>
                  <a:pt x="82851" y="108797"/>
                </a:lnTo>
                <a:lnTo>
                  <a:pt x="64572" y="127504"/>
                </a:lnTo>
                <a:lnTo>
                  <a:pt x="298289" y="127504"/>
                </a:lnTo>
                <a:lnTo>
                  <a:pt x="295531" y="116390"/>
                </a:lnTo>
                <a:lnTo>
                  <a:pt x="289815" y="103641"/>
                </a:lnTo>
                <a:lnTo>
                  <a:pt x="286488" y="98747"/>
                </a:lnTo>
                <a:lnTo>
                  <a:pt x="145586" y="98747"/>
                </a:lnTo>
                <a:lnTo>
                  <a:pt x="133849" y="95748"/>
                </a:lnTo>
                <a:lnTo>
                  <a:pt x="119206" y="94793"/>
                </a:lnTo>
                <a:close/>
              </a:path>
              <a:path w="368935" h="222885">
                <a:moveTo>
                  <a:pt x="220547" y="63124"/>
                </a:moveTo>
                <a:lnTo>
                  <a:pt x="177116" y="75002"/>
                </a:lnTo>
                <a:lnTo>
                  <a:pt x="145586" y="98747"/>
                </a:lnTo>
                <a:lnTo>
                  <a:pt x="286488" y="98747"/>
                </a:lnTo>
                <a:lnTo>
                  <a:pt x="248767" y="68240"/>
                </a:lnTo>
                <a:lnTo>
                  <a:pt x="220547" y="63124"/>
                </a:lnTo>
                <a:close/>
              </a:path>
              <a:path w="368935" h="222885">
                <a:moveTo>
                  <a:pt x="151074" y="57515"/>
                </a:moveTo>
                <a:lnTo>
                  <a:pt x="109462" y="79526"/>
                </a:lnTo>
                <a:lnTo>
                  <a:pt x="105704" y="92777"/>
                </a:lnTo>
                <a:lnTo>
                  <a:pt x="116002" y="89221"/>
                </a:lnTo>
                <a:lnTo>
                  <a:pt x="130733" y="88167"/>
                </a:lnTo>
                <a:lnTo>
                  <a:pt x="143752" y="88167"/>
                </a:lnTo>
                <a:lnTo>
                  <a:pt x="156404" y="85829"/>
                </a:lnTo>
                <a:lnTo>
                  <a:pt x="164883" y="77082"/>
                </a:lnTo>
                <a:lnTo>
                  <a:pt x="174784" y="69638"/>
                </a:lnTo>
                <a:lnTo>
                  <a:pt x="186084" y="63633"/>
                </a:lnTo>
                <a:lnTo>
                  <a:pt x="192254" y="61478"/>
                </a:lnTo>
                <a:lnTo>
                  <a:pt x="162123" y="61478"/>
                </a:lnTo>
                <a:lnTo>
                  <a:pt x="157170" y="58673"/>
                </a:lnTo>
                <a:lnTo>
                  <a:pt x="151074" y="57515"/>
                </a:lnTo>
                <a:close/>
              </a:path>
              <a:path w="368935" h="222885">
                <a:moveTo>
                  <a:pt x="143752" y="88167"/>
                </a:moveTo>
                <a:lnTo>
                  <a:pt x="130733" y="88167"/>
                </a:lnTo>
                <a:lnTo>
                  <a:pt x="142105" y="88471"/>
                </a:lnTo>
                <a:lnTo>
                  <a:pt x="143752" y="88167"/>
                </a:lnTo>
                <a:close/>
              </a:path>
              <a:path w="368935" h="222885">
                <a:moveTo>
                  <a:pt x="202653" y="30237"/>
                </a:moveTo>
                <a:lnTo>
                  <a:pt x="189742" y="34277"/>
                </a:lnTo>
                <a:lnTo>
                  <a:pt x="178423" y="41130"/>
                </a:lnTo>
                <a:lnTo>
                  <a:pt x="169086" y="50346"/>
                </a:lnTo>
                <a:lnTo>
                  <a:pt x="162123" y="61478"/>
                </a:lnTo>
                <a:lnTo>
                  <a:pt x="192254" y="61478"/>
                </a:lnTo>
                <a:lnTo>
                  <a:pt x="198763" y="59204"/>
                </a:lnTo>
                <a:lnTo>
                  <a:pt x="212800" y="56489"/>
                </a:lnTo>
                <a:lnTo>
                  <a:pt x="228173" y="55623"/>
                </a:lnTo>
                <a:lnTo>
                  <a:pt x="368071" y="55623"/>
                </a:lnTo>
                <a:lnTo>
                  <a:pt x="364902" y="44446"/>
                </a:lnTo>
                <a:lnTo>
                  <a:pt x="358777" y="32560"/>
                </a:lnTo>
                <a:lnTo>
                  <a:pt x="230676" y="32560"/>
                </a:lnTo>
                <a:lnTo>
                  <a:pt x="219243" y="30371"/>
                </a:lnTo>
                <a:lnTo>
                  <a:pt x="202653" y="30237"/>
                </a:lnTo>
                <a:close/>
              </a:path>
              <a:path w="368935" h="222885">
                <a:moveTo>
                  <a:pt x="299414" y="0"/>
                </a:moveTo>
                <a:lnTo>
                  <a:pt x="251346" y="16001"/>
                </a:lnTo>
                <a:lnTo>
                  <a:pt x="230676" y="32560"/>
                </a:lnTo>
                <a:lnTo>
                  <a:pt x="358777" y="32560"/>
                </a:lnTo>
                <a:lnTo>
                  <a:pt x="327345" y="5712"/>
                </a:lnTo>
                <a:lnTo>
                  <a:pt x="299414" y="0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20" name="object 12">
            <a:extLst>
              <a:ext uri="{FF2B5EF4-FFF2-40B4-BE49-F238E27FC236}">
                <a16:creationId xmlns:a16="http://schemas.microsoft.com/office/drawing/2014/main" id="{E062261E-C5FD-465D-BE0E-F3EB81CC05FD}"/>
              </a:ext>
            </a:extLst>
          </p:cNvPr>
          <p:cNvSpPr>
            <a:spLocks/>
          </p:cNvSpPr>
          <p:nvPr/>
        </p:nvSpPr>
        <p:spPr bwMode="auto">
          <a:xfrm>
            <a:off x="1566863" y="2589213"/>
            <a:ext cx="504825" cy="504825"/>
          </a:xfrm>
          <a:custGeom>
            <a:avLst/>
            <a:gdLst>
              <a:gd name="T0" fmla="*/ 0 w 504825"/>
              <a:gd name="T1" fmla="*/ 504443 h 504825"/>
              <a:gd name="T2" fmla="*/ 504443 w 504825"/>
              <a:gd name="T3" fmla="*/ 504443 h 504825"/>
              <a:gd name="T4" fmla="*/ 504443 w 504825"/>
              <a:gd name="T5" fmla="*/ 0 h 504825"/>
              <a:gd name="T6" fmla="*/ 0 w 504825"/>
              <a:gd name="T7" fmla="*/ 0 h 504825"/>
              <a:gd name="T8" fmla="*/ 0 w 504825"/>
              <a:gd name="T9" fmla="*/ 504443 h 504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4825" h="504825">
                <a:moveTo>
                  <a:pt x="0" y="504443"/>
                </a:moveTo>
                <a:lnTo>
                  <a:pt x="504443" y="504443"/>
                </a:lnTo>
                <a:lnTo>
                  <a:pt x="504443" y="0"/>
                </a:lnTo>
                <a:lnTo>
                  <a:pt x="0" y="0"/>
                </a:lnTo>
                <a:lnTo>
                  <a:pt x="0" y="504443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21" name="object 13">
            <a:extLst>
              <a:ext uri="{FF2B5EF4-FFF2-40B4-BE49-F238E27FC236}">
                <a16:creationId xmlns:a16="http://schemas.microsoft.com/office/drawing/2014/main" id="{622CF3B8-C6B6-440F-A3C6-E3EC5040F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3063" y="2338388"/>
            <a:ext cx="35083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700">
                <a:solidFill>
                  <a:srgbClr val="34343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endParaRPr lang="en-US" altLang="en-US" sz="37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022" name="object 14">
            <a:extLst>
              <a:ext uri="{FF2B5EF4-FFF2-40B4-BE49-F238E27FC236}">
                <a16:creationId xmlns:a16="http://schemas.microsoft.com/office/drawing/2014/main" id="{514531F0-29C4-4784-BE91-6CBF7DA244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563" y="2905125"/>
            <a:ext cx="2222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700">
                <a:solidFill>
                  <a:srgbClr val="34343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_</a:t>
            </a:r>
            <a:endParaRPr lang="en-US" altLang="en-US" sz="37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023" name="object 15">
            <a:extLst>
              <a:ext uri="{FF2B5EF4-FFF2-40B4-BE49-F238E27FC236}">
                <a16:creationId xmlns:a16="http://schemas.microsoft.com/office/drawing/2014/main" id="{324A9B48-0312-4076-B1C8-E5A1A83815B8}"/>
              </a:ext>
            </a:extLst>
          </p:cNvPr>
          <p:cNvSpPr>
            <a:spLocks/>
          </p:cNvSpPr>
          <p:nvPr/>
        </p:nvSpPr>
        <p:spPr bwMode="auto">
          <a:xfrm>
            <a:off x="1581150" y="3430588"/>
            <a:ext cx="542925" cy="439737"/>
          </a:xfrm>
          <a:custGeom>
            <a:avLst/>
            <a:gdLst>
              <a:gd name="T0" fmla="*/ 107314 w 542925"/>
              <a:gd name="T1" fmla="*/ 414527 h 439420"/>
              <a:gd name="T2" fmla="*/ 156971 w 542925"/>
              <a:gd name="T3" fmla="*/ 438911 h 439420"/>
              <a:gd name="T4" fmla="*/ 286262 w 542925"/>
              <a:gd name="T5" fmla="*/ 356615 h 439420"/>
              <a:gd name="T6" fmla="*/ 235796 w 542925"/>
              <a:gd name="T7" fmla="*/ 435863 h 439420"/>
              <a:gd name="T8" fmla="*/ 290453 w 542925"/>
              <a:gd name="T9" fmla="*/ 420623 h 439420"/>
              <a:gd name="T10" fmla="*/ 195203 w 542925"/>
              <a:gd name="T11" fmla="*/ 390143 h 439420"/>
              <a:gd name="T12" fmla="*/ 85475 w 542925"/>
              <a:gd name="T13" fmla="*/ 85343 h 439420"/>
              <a:gd name="T14" fmla="*/ 79736 w 542925"/>
              <a:gd name="T15" fmla="*/ 170687 h 439420"/>
              <a:gd name="T16" fmla="*/ 10536 w 542925"/>
              <a:gd name="T17" fmla="*/ 188975 h 439420"/>
              <a:gd name="T18" fmla="*/ 1655 w 542925"/>
              <a:gd name="T19" fmla="*/ 240791 h 439420"/>
              <a:gd name="T20" fmla="*/ 60959 w 542925"/>
              <a:gd name="T21" fmla="*/ 280415 h 439420"/>
              <a:gd name="T22" fmla="*/ 35959 w 542925"/>
              <a:gd name="T23" fmla="*/ 362711 h 439420"/>
              <a:gd name="T24" fmla="*/ 366754 w 542925"/>
              <a:gd name="T25" fmla="*/ 350519 h 439420"/>
              <a:gd name="T26" fmla="*/ 134528 w 542925"/>
              <a:gd name="T27" fmla="*/ 295655 h 439420"/>
              <a:gd name="T28" fmla="*/ 184307 w 542925"/>
              <a:gd name="T29" fmla="*/ 170687 h 439420"/>
              <a:gd name="T30" fmla="*/ 93594 w 542925"/>
              <a:gd name="T31" fmla="*/ 82295 h 439420"/>
              <a:gd name="T32" fmla="*/ 357890 w 542925"/>
              <a:gd name="T33" fmla="*/ 365759 h 439420"/>
              <a:gd name="T34" fmla="*/ 222947 w 542925"/>
              <a:gd name="T35" fmla="*/ 173735 h 439420"/>
              <a:gd name="T36" fmla="*/ 270248 w 542925"/>
              <a:gd name="T37" fmla="*/ 219455 h 439420"/>
              <a:gd name="T38" fmla="*/ 271789 w 542925"/>
              <a:gd name="T39" fmla="*/ 274319 h 439420"/>
              <a:gd name="T40" fmla="*/ 225423 w 542925"/>
              <a:gd name="T41" fmla="*/ 320039 h 439420"/>
              <a:gd name="T42" fmla="*/ 335178 w 542925"/>
              <a:gd name="T43" fmla="*/ 280415 h 439420"/>
              <a:gd name="T44" fmla="*/ 394466 w 542925"/>
              <a:gd name="T45" fmla="*/ 240791 h 439420"/>
              <a:gd name="T46" fmla="*/ 384678 w 542925"/>
              <a:gd name="T47" fmla="*/ 188975 h 439420"/>
              <a:gd name="T48" fmla="*/ 315599 w 542925"/>
              <a:gd name="T49" fmla="*/ 170687 h 439420"/>
              <a:gd name="T50" fmla="*/ 161031 w 542925"/>
              <a:gd name="T51" fmla="*/ 246887 h 439420"/>
              <a:gd name="T52" fmla="*/ 200338 w 542925"/>
              <a:gd name="T53" fmla="*/ 283463 h 439420"/>
              <a:gd name="T54" fmla="*/ 230871 w 542925"/>
              <a:gd name="T55" fmla="*/ 231647 h 439420"/>
              <a:gd name="T56" fmla="*/ 391179 w 542925"/>
              <a:gd name="T57" fmla="*/ 167639 h 439420"/>
              <a:gd name="T58" fmla="*/ 426207 w 542925"/>
              <a:gd name="T59" fmla="*/ 216407 h 439420"/>
              <a:gd name="T60" fmla="*/ 477791 w 542925"/>
              <a:gd name="T61" fmla="*/ 176783 h 439420"/>
              <a:gd name="T62" fmla="*/ 340863 w 542925"/>
              <a:gd name="T63" fmla="*/ 152399 h 439420"/>
              <a:gd name="T64" fmla="*/ 362843 w 542925"/>
              <a:gd name="T65" fmla="*/ 176783 h 439420"/>
              <a:gd name="T66" fmla="*/ 542543 w 542925"/>
              <a:gd name="T67" fmla="*/ 152399 h 439420"/>
              <a:gd name="T68" fmla="*/ 488462 w 542925"/>
              <a:gd name="T69" fmla="*/ 167639 h 439420"/>
              <a:gd name="T70" fmla="*/ 533783 w 542925"/>
              <a:gd name="T71" fmla="*/ 167639 h 439420"/>
              <a:gd name="T72" fmla="*/ 340863 w 542925"/>
              <a:gd name="T73" fmla="*/ 64007 h 439420"/>
              <a:gd name="T74" fmla="*/ 365247 w 542925"/>
              <a:gd name="T75" fmla="*/ 97535 h 439420"/>
              <a:gd name="T76" fmla="*/ 343424 w 542925"/>
              <a:gd name="T77" fmla="*/ 143255 h 439420"/>
              <a:gd name="T78" fmla="*/ 419587 w 542925"/>
              <a:gd name="T79" fmla="*/ 128015 h 439420"/>
              <a:gd name="T80" fmla="*/ 534760 w 542925"/>
              <a:gd name="T81" fmla="*/ 79247 h 439420"/>
              <a:gd name="T82" fmla="*/ 393433 w 542925"/>
              <a:gd name="T83" fmla="*/ 48767 h 439420"/>
              <a:gd name="T84" fmla="*/ 461482 w 542925"/>
              <a:gd name="T85" fmla="*/ 88391 h 439420"/>
              <a:gd name="T86" fmla="*/ 446743 w 542925"/>
              <a:gd name="T87" fmla="*/ 137159 h 439420"/>
              <a:gd name="T88" fmla="*/ 518921 w 542925"/>
              <a:gd name="T89" fmla="*/ 103631 h 439420"/>
              <a:gd name="T90" fmla="*/ 150494 w 542925"/>
              <a:gd name="T91" fmla="*/ 115823 h 439420"/>
              <a:gd name="T92" fmla="*/ 302645 w 542925"/>
              <a:gd name="T93" fmla="*/ 82295 h 439420"/>
              <a:gd name="T94" fmla="*/ 343280 w 542925"/>
              <a:gd name="T95" fmla="*/ 112775 h 439420"/>
              <a:gd name="T96" fmla="*/ 174878 w 542925"/>
              <a:gd name="T97" fmla="*/ 42671 h 439420"/>
              <a:gd name="T98" fmla="*/ 225302 w 542925"/>
              <a:gd name="T99" fmla="*/ 48767 h 439420"/>
              <a:gd name="T100" fmla="*/ 422147 w 542925"/>
              <a:gd name="T101" fmla="*/ 9143 h 439420"/>
              <a:gd name="T102" fmla="*/ 481498 w 542925"/>
              <a:gd name="T103" fmla="*/ 42671 h 439420"/>
              <a:gd name="T104" fmla="*/ 528696 w 542925"/>
              <a:gd name="T105" fmla="*/ 42671 h 439420"/>
              <a:gd name="T106" fmla="*/ 528696 w 542925"/>
              <a:gd name="T107" fmla="*/ 42671 h 439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42925" h="439420">
                <a:moveTo>
                  <a:pt x="294512" y="350519"/>
                </a:moveTo>
                <a:lnTo>
                  <a:pt x="101642" y="350519"/>
                </a:lnTo>
                <a:lnTo>
                  <a:pt x="105786" y="353567"/>
                </a:lnTo>
                <a:lnTo>
                  <a:pt x="113918" y="359663"/>
                </a:lnTo>
                <a:lnTo>
                  <a:pt x="107314" y="414527"/>
                </a:lnTo>
                <a:lnTo>
                  <a:pt x="105786" y="420623"/>
                </a:lnTo>
                <a:lnTo>
                  <a:pt x="108203" y="426719"/>
                </a:lnTo>
                <a:lnTo>
                  <a:pt x="112263" y="426719"/>
                </a:lnTo>
                <a:lnTo>
                  <a:pt x="146806" y="438911"/>
                </a:lnTo>
                <a:lnTo>
                  <a:pt x="156971" y="438911"/>
                </a:lnTo>
                <a:lnTo>
                  <a:pt x="160269" y="435863"/>
                </a:lnTo>
                <a:lnTo>
                  <a:pt x="189454" y="387095"/>
                </a:lnTo>
                <a:lnTo>
                  <a:pt x="285495" y="387095"/>
                </a:lnTo>
                <a:lnTo>
                  <a:pt x="282193" y="359663"/>
                </a:lnTo>
                <a:lnTo>
                  <a:pt x="286262" y="356615"/>
                </a:lnTo>
                <a:lnTo>
                  <a:pt x="290453" y="353567"/>
                </a:lnTo>
                <a:lnTo>
                  <a:pt x="294512" y="350519"/>
                </a:lnTo>
                <a:close/>
              </a:path>
              <a:path w="542925" h="439420">
                <a:moveTo>
                  <a:pt x="285495" y="387095"/>
                </a:moveTo>
                <a:lnTo>
                  <a:pt x="205739" y="387095"/>
                </a:lnTo>
                <a:lnTo>
                  <a:pt x="235796" y="435863"/>
                </a:lnTo>
                <a:lnTo>
                  <a:pt x="238374" y="438911"/>
                </a:lnTo>
                <a:lnTo>
                  <a:pt x="248030" y="438911"/>
                </a:lnTo>
                <a:lnTo>
                  <a:pt x="281981" y="426719"/>
                </a:lnTo>
                <a:lnTo>
                  <a:pt x="287142" y="426719"/>
                </a:lnTo>
                <a:lnTo>
                  <a:pt x="290453" y="420623"/>
                </a:lnTo>
                <a:lnTo>
                  <a:pt x="288797" y="414527"/>
                </a:lnTo>
                <a:lnTo>
                  <a:pt x="285495" y="387095"/>
                </a:lnTo>
                <a:close/>
              </a:path>
              <a:path w="542925" h="439420">
                <a:moveTo>
                  <a:pt x="203322" y="387095"/>
                </a:moveTo>
                <a:lnTo>
                  <a:pt x="192785" y="387095"/>
                </a:lnTo>
                <a:lnTo>
                  <a:pt x="195203" y="390143"/>
                </a:lnTo>
                <a:lnTo>
                  <a:pt x="200918" y="390143"/>
                </a:lnTo>
                <a:lnTo>
                  <a:pt x="203322" y="387095"/>
                </a:lnTo>
                <a:close/>
              </a:path>
              <a:path w="542925" h="439420">
                <a:moveTo>
                  <a:pt x="93594" y="82295"/>
                </a:moveTo>
                <a:lnTo>
                  <a:pt x="87879" y="82295"/>
                </a:lnTo>
                <a:lnTo>
                  <a:pt x="85475" y="85343"/>
                </a:lnTo>
                <a:lnTo>
                  <a:pt x="57857" y="109727"/>
                </a:lnTo>
                <a:lnTo>
                  <a:pt x="52827" y="112775"/>
                </a:lnTo>
                <a:lnTo>
                  <a:pt x="52827" y="118871"/>
                </a:lnTo>
                <a:lnTo>
                  <a:pt x="54482" y="121919"/>
                </a:lnTo>
                <a:lnTo>
                  <a:pt x="79736" y="170687"/>
                </a:lnTo>
                <a:lnTo>
                  <a:pt x="77211" y="176783"/>
                </a:lnTo>
                <a:lnTo>
                  <a:pt x="74807" y="179831"/>
                </a:lnTo>
                <a:lnTo>
                  <a:pt x="71627" y="185927"/>
                </a:lnTo>
                <a:lnTo>
                  <a:pt x="16285" y="188975"/>
                </a:lnTo>
                <a:lnTo>
                  <a:pt x="10536" y="188975"/>
                </a:lnTo>
                <a:lnTo>
                  <a:pt x="8132" y="192023"/>
                </a:lnTo>
                <a:lnTo>
                  <a:pt x="6476" y="195071"/>
                </a:lnTo>
                <a:lnTo>
                  <a:pt x="199" y="231647"/>
                </a:lnTo>
                <a:lnTo>
                  <a:pt x="0" y="237743"/>
                </a:lnTo>
                <a:lnTo>
                  <a:pt x="1655" y="240791"/>
                </a:lnTo>
                <a:lnTo>
                  <a:pt x="5714" y="243839"/>
                </a:lnTo>
                <a:lnTo>
                  <a:pt x="58469" y="265175"/>
                </a:lnTo>
                <a:lnTo>
                  <a:pt x="59435" y="271271"/>
                </a:lnTo>
                <a:lnTo>
                  <a:pt x="59435" y="274319"/>
                </a:lnTo>
                <a:lnTo>
                  <a:pt x="60959" y="280415"/>
                </a:lnTo>
                <a:lnTo>
                  <a:pt x="18710" y="320039"/>
                </a:lnTo>
                <a:lnTo>
                  <a:pt x="16251" y="323087"/>
                </a:lnTo>
                <a:lnTo>
                  <a:pt x="14609" y="326135"/>
                </a:lnTo>
                <a:lnTo>
                  <a:pt x="17906" y="332231"/>
                </a:lnTo>
                <a:lnTo>
                  <a:pt x="35959" y="362711"/>
                </a:lnTo>
                <a:lnTo>
                  <a:pt x="38231" y="365759"/>
                </a:lnTo>
                <a:lnTo>
                  <a:pt x="43052" y="368807"/>
                </a:lnTo>
                <a:lnTo>
                  <a:pt x="47112" y="368807"/>
                </a:lnTo>
                <a:lnTo>
                  <a:pt x="101642" y="350519"/>
                </a:lnTo>
                <a:lnTo>
                  <a:pt x="366754" y="350519"/>
                </a:lnTo>
                <a:lnTo>
                  <a:pt x="377585" y="332231"/>
                </a:lnTo>
                <a:lnTo>
                  <a:pt x="380618" y="326135"/>
                </a:lnTo>
                <a:lnTo>
                  <a:pt x="187730" y="326135"/>
                </a:lnTo>
                <a:lnTo>
                  <a:pt x="174546" y="323087"/>
                </a:lnTo>
                <a:lnTo>
                  <a:pt x="134528" y="295655"/>
                </a:lnTo>
                <a:lnTo>
                  <a:pt x="120269" y="259079"/>
                </a:lnTo>
                <a:lnTo>
                  <a:pt x="120842" y="243839"/>
                </a:lnTo>
                <a:lnTo>
                  <a:pt x="132263" y="207263"/>
                </a:lnTo>
                <a:lnTo>
                  <a:pt x="160876" y="179831"/>
                </a:lnTo>
                <a:lnTo>
                  <a:pt x="184307" y="170687"/>
                </a:lnTo>
                <a:lnTo>
                  <a:pt x="315599" y="170687"/>
                </a:lnTo>
                <a:lnTo>
                  <a:pt x="341597" y="121919"/>
                </a:lnTo>
                <a:lnTo>
                  <a:pt x="142362" y="121919"/>
                </a:lnTo>
                <a:lnTo>
                  <a:pt x="97729" y="85343"/>
                </a:lnTo>
                <a:lnTo>
                  <a:pt x="93594" y="82295"/>
                </a:lnTo>
                <a:close/>
              </a:path>
              <a:path w="542925" h="439420">
                <a:moveTo>
                  <a:pt x="366754" y="350519"/>
                </a:moveTo>
                <a:lnTo>
                  <a:pt x="294512" y="350519"/>
                </a:lnTo>
                <a:lnTo>
                  <a:pt x="348048" y="368807"/>
                </a:lnTo>
                <a:lnTo>
                  <a:pt x="352175" y="368807"/>
                </a:lnTo>
                <a:lnTo>
                  <a:pt x="357890" y="365759"/>
                </a:lnTo>
                <a:lnTo>
                  <a:pt x="359532" y="362711"/>
                </a:lnTo>
                <a:lnTo>
                  <a:pt x="366754" y="350519"/>
                </a:lnTo>
                <a:close/>
              </a:path>
              <a:path w="542925" h="439420">
                <a:moveTo>
                  <a:pt x="315599" y="170687"/>
                </a:moveTo>
                <a:lnTo>
                  <a:pt x="210262" y="170687"/>
                </a:lnTo>
                <a:lnTo>
                  <a:pt x="222947" y="173735"/>
                </a:lnTo>
                <a:lnTo>
                  <a:pt x="234632" y="179831"/>
                </a:lnTo>
                <a:lnTo>
                  <a:pt x="245362" y="185927"/>
                </a:lnTo>
                <a:lnTo>
                  <a:pt x="255851" y="198119"/>
                </a:lnTo>
                <a:lnTo>
                  <a:pt x="264124" y="207263"/>
                </a:lnTo>
                <a:lnTo>
                  <a:pt x="270248" y="219455"/>
                </a:lnTo>
                <a:lnTo>
                  <a:pt x="274292" y="231647"/>
                </a:lnTo>
                <a:lnTo>
                  <a:pt x="276322" y="243839"/>
                </a:lnTo>
                <a:lnTo>
                  <a:pt x="276605" y="249935"/>
                </a:lnTo>
                <a:lnTo>
                  <a:pt x="275339" y="262127"/>
                </a:lnTo>
                <a:lnTo>
                  <a:pt x="271789" y="274319"/>
                </a:lnTo>
                <a:lnTo>
                  <a:pt x="266330" y="286511"/>
                </a:lnTo>
                <a:lnTo>
                  <a:pt x="259336" y="298703"/>
                </a:lnTo>
                <a:lnTo>
                  <a:pt x="247857" y="307847"/>
                </a:lnTo>
                <a:lnTo>
                  <a:pt x="236621" y="316991"/>
                </a:lnTo>
                <a:lnTo>
                  <a:pt x="225423" y="320039"/>
                </a:lnTo>
                <a:lnTo>
                  <a:pt x="214057" y="326135"/>
                </a:lnTo>
                <a:lnTo>
                  <a:pt x="380618" y="326135"/>
                </a:lnTo>
                <a:lnTo>
                  <a:pt x="379856" y="323087"/>
                </a:lnTo>
                <a:lnTo>
                  <a:pt x="376559" y="320039"/>
                </a:lnTo>
                <a:lnTo>
                  <a:pt x="335178" y="280415"/>
                </a:lnTo>
                <a:lnTo>
                  <a:pt x="335910" y="274319"/>
                </a:lnTo>
                <a:lnTo>
                  <a:pt x="335910" y="271271"/>
                </a:lnTo>
                <a:lnTo>
                  <a:pt x="337565" y="265175"/>
                </a:lnTo>
                <a:lnTo>
                  <a:pt x="390320" y="243839"/>
                </a:lnTo>
                <a:lnTo>
                  <a:pt x="394466" y="240791"/>
                </a:lnTo>
                <a:lnTo>
                  <a:pt x="396108" y="237743"/>
                </a:lnTo>
                <a:lnTo>
                  <a:pt x="396108" y="231647"/>
                </a:lnTo>
                <a:lnTo>
                  <a:pt x="388984" y="198119"/>
                </a:lnTo>
                <a:lnTo>
                  <a:pt x="387989" y="192023"/>
                </a:lnTo>
                <a:lnTo>
                  <a:pt x="384678" y="188975"/>
                </a:lnTo>
                <a:lnTo>
                  <a:pt x="379856" y="188975"/>
                </a:lnTo>
                <a:lnTo>
                  <a:pt x="323769" y="185927"/>
                </a:lnTo>
                <a:lnTo>
                  <a:pt x="321314" y="179831"/>
                </a:lnTo>
                <a:lnTo>
                  <a:pt x="318896" y="176783"/>
                </a:lnTo>
                <a:lnTo>
                  <a:pt x="315599" y="170687"/>
                </a:lnTo>
                <a:close/>
              </a:path>
              <a:path w="542925" h="439420">
                <a:moveTo>
                  <a:pt x="196619" y="210311"/>
                </a:moveTo>
                <a:lnTo>
                  <a:pt x="182685" y="213359"/>
                </a:lnTo>
                <a:lnTo>
                  <a:pt x="171382" y="222503"/>
                </a:lnTo>
                <a:lnTo>
                  <a:pt x="163801" y="234695"/>
                </a:lnTo>
                <a:lnTo>
                  <a:pt x="161031" y="246887"/>
                </a:lnTo>
                <a:lnTo>
                  <a:pt x="161178" y="252983"/>
                </a:lnTo>
                <a:lnTo>
                  <a:pt x="164937" y="265175"/>
                </a:lnTo>
                <a:lnTo>
                  <a:pt x="173217" y="274319"/>
                </a:lnTo>
                <a:lnTo>
                  <a:pt x="185268" y="283463"/>
                </a:lnTo>
                <a:lnTo>
                  <a:pt x="200338" y="283463"/>
                </a:lnTo>
                <a:lnTo>
                  <a:pt x="213679" y="280415"/>
                </a:lnTo>
                <a:lnTo>
                  <a:pt x="224460" y="274319"/>
                </a:lnTo>
                <a:lnTo>
                  <a:pt x="231662" y="262127"/>
                </a:lnTo>
                <a:lnTo>
                  <a:pt x="234266" y="246887"/>
                </a:lnTo>
                <a:lnTo>
                  <a:pt x="230871" y="231647"/>
                </a:lnTo>
                <a:lnTo>
                  <a:pt x="222814" y="222503"/>
                </a:lnTo>
                <a:lnTo>
                  <a:pt x="211072" y="213359"/>
                </a:lnTo>
                <a:lnTo>
                  <a:pt x="196619" y="210311"/>
                </a:lnTo>
                <a:close/>
              </a:path>
              <a:path w="542925" h="439420">
                <a:moveTo>
                  <a:pt x="488462" y="167639"/>
                </a:moveTo>
                <a:lnTo>
                  <a:pt x="391179" y="167639"/>
                </a:lnTo>
                <a:lnTo>
                  <a:pt x="401059" y="173735"/>
                </a:lnTo>
                <a:lnTo>
                  <a:pt x="412887" y="179831"/>
                </a:lnTo>
                <a:lnTo>
                  <a:pt x="422077" y="210311"/>
                </a:lnTo>
                <a:lnTo>
                  <a:pt x="423803" y="213359"/>
                </a:lnTo>
                <a:lnTo>
                  <a:pt x="426207" y="216407"/>
                </a:lnTo>
                <a:lnTo>
                  <a:pt x="455544" y="216407"/>
                </a:lnTo>
                <a:lnTo>
                  <a:pt x="459617" y="213359"/>
                </a:lnTo>
                <a:lnTo>
                  <a:pt x="460379" y="210311"/>
                </a:lnTo>
                <a:lnTo>
                  <a:pt x="466082" y="179831"/>
                </a:lnTo>
                <a:lnTo>
                  <a:pt x="477791" y="176783"/>
                </a:lnTo>
                <a:lnTo>
                  <a:pt x="488462" y="167639"/>
                </a:lnTo>
                <a:close/>
              </a:path>
              <a:path w="542925" h="439420">
                <a:moveTo>
                  <a:pt x="540888" y="143255"/>
                </a:moveTo>
                <a:lnTo>
                  <a:pt x="342387" y="143255"/>
                </a:lnTo>
                <a:lnTo>
                  <a:pt x="340863" y="146303"/>
                </a:lnTo>
                <a:lnTo>
                  <a:pt x="340863" y="152399"/>
                </a:lnTo>
                <a:lnTo>
                  <a:pt x="342387" y="155447"/>
                </a:lnTo>
                <a:lnTo>
                  <a:pt x="351413" y="170687"/>
                </a:lnTo>
                <a:lnTo>
                  <a:pt x="353055" y="173735"/>
                </a:lnTo>
                <a:lnTo>
                  <a:pt x="357128" y="176783"/>
                </a:lnTo>
                <a:lnTo>
                  <a:pt x="362843" y="176783"/>
                </a:lnTo>
                <a:lnTo>
                  <a:pt x="391179" y="167639"/>
                </a:lnTo>
                <a:lnTo>
                  <a:pt x="533783" y="167639"/>
                </a:lnTo>
                <a:lnTo>
                  <a:pt x="540888" y="155447"/>
                </a:lnTo>
                <a:lnTo>
                  <a:pt x="540888" y="152399"/>
                </a:lnTo>
                <a:lnTo>
                  <a:pt x="542543" y="152399"/>
                </a:lnTo>
                <a:lnTo>
                  <a:pt x="540888" y="149351"/>
                </a:lnTo>
                <a:lnTo>
                  <a:pt x="542543" y="146303"/>
                </a:lnTo>
                <a:lnTo>
                  <a:pt x="540888" y="143255"/>
                </a:lnTo>
                <a:close/>
              </a:path>
              <a:path w="542925" h="439420">
                <a:moveTo>
                  <a:pt x="533783" y="167639"/>
                </a:moveTo>
                <a:lnTo>
                  <a:pt x="488462" y="167639"/>
                </a:lnTo>
                <a:lnTo>
                  <a:pt x="518721" y="176783"/>
                </a:lnTo>
                <a:lnTo>
                  <a:pt x="526292" y="176783"/>
                </a:lnTo>
                <a:lnTo>
                  <a:pt x="528696" y="173735"/>
                </a:lnTo>
                <a:lnTo>
                  <a:pt x="532007" y="170687"/>
                </a:lnTo>
                <a:lnTo>
                  <a:pt x="533783" y="167639"/>
                </a:lnTo>
                <a:close/>
              </a:path>
              <a:path w="542925" h="439420">
                <a:moveTo>
                  <a:pt x="363052" y="42671"/>
                </a:moveTo>
                <a:lnTo>
                  <a:pt x="353055" y="42671"/>
                </a:lnTo>
                <a:lnTo>
                  <a:pt x="351413" y="45719"/>
                </a:lnTo>
                <a:lnTo>
                  <a:pt x="342387" y="60959"/>
                </a:lnTo>
                <a:lnTo>
                  <a:pt x="340863" y="64007"/>
                </a:lnTo>
                <a:lnTo>
                  <a:pt x="340863" y="70103"/>
                </a:lnTo>
                <a:lnTo>
                  <a:pt x="342387" y="73151"/>
                </a:lnTo>
                <a:lnTo>
                  <a:pt x="343280" y="73151"/>
                </a:lnTo>
                <a:lnTo>
                  <a:pt x="366759" y="94487"/>
                </a:lnTo>
                <a:lnTo>
                  <a:pt x="365247" y="97535"/>
                </a:lnTo>
                <a:lnTo>
                  <a:pt x="363605" y="103631"/>
                </a:lnTo>
                <a:lnTo>
                  <a:pt x="363605" y="112775"/>
                </a:lnTo>
                <a:lnTo>
                  <a:pt x="365247" y="118871"/>
                </a:lnTo>
                <a:lnTo>
                  <a:pt x="366902" y="121919"/>
                </a:lnTo>
                <a:lnTo>
                  <a:pt x="343424" y="143255"/>
                </a:lnTo>
                <a:lnTo>
                  <a:pt x="538484" y="143255"/>
                </a:lnTo>
                <a:lnTo>
                  <a:pt x="532204" y="137159"/>
                </a:lnTo>
                <a:lnTo>
                  <a:pt x="446743" y="137159"/>
                </a:lnTo>
                <a:lnTo>
                  <a:pt x="431112" y="134111"/>
                </a:lnTo>
                <a:lnTo>
                  <a:pt x="419587" y="128015"/>
                </a:lnTo>
                <a:lnTo>
                  <a:pt x="412944" y="115823"/>
                </a:lnTo>
                <a:lnTo>
                  <a:pt x="414739" y="100583"/>
                </a:lnTo>
                <a:lnTo>
                  <a:pt x="421310" y="88391"/>
                </a:lnTo>
                <a:lnTo>
                  <a:pt x="431330" y="79247"/>
                </a:lnTo>
                <a:lnTo>
                  <a:pt x="534760" y="79247"/>
                </a:lnTo>
                <a:lnTo>
                  <a:pt x="538411" y="76199"/>
                </a:lnTo>
                <a:lnTo>
                  <a:pt x="540888" y="73151"/>
                </a:lnTo>
                <a:lnTo>
                  <a:pt x="540888" y="60959"/>
                </a:lnTo>
                <a:lnTo>
                  <a:pt x="533783" y="48767"/>
                </a:lnTo>
                <a:lnTo>
                  <a:pt x="393433" y="48767"/>
                </a:lnTo>
                <a:lnTo>
                  <a:pt x="363052" y="42671"/>
                </a:lnTo>
                <a:close/>
              </a:path>
              <a:path w="542925" h="439420">
                <a:moveTo>
                  <a:pt x="534760" y="79247"/>
                </a:moveTo>
                <a:lnTo>
                  <a:pt x="431330" y="79247"/>
                </a:lnTo>
                <a:lnTo>
                  <a:pt x="448835" y="82295"/>
                </a:lnTo>
                <a:lnTo>
                  <a:pt x="461482" y="88391"/>
                </a:lnTo>
                <a:lnTo>
                  <a:pt x="469173" y="97535"/>
                </a:lnTo>
                <a:lnTo>
                  <a:pt x="471808" y="106679"/>
                </a:lnTo>
                <a:lnTo>
                  <a:pt x="468416" y="121919"/>
                </a:lnTo>
                <a:lnTo>
                  <a:pt x="459454" y="131063"/>
                </a:lnTo>
                <a:lnTo>
                  <a:pt x="446743" y="137159"/>
                </a:lnTo>
                <a:lnTo>
                  <a:pt x="532204" y="137159"/>
                </a:lnTo>
                <a:lnTo>
                  <a:pt x="516504" y="121919"/>
                </a:lnTo>
                <a:lnTo>
                  <a:pt x="518159" y="118871"/>
                </a:lnTo>
                <a:lnTo>
                  <a:pt x="518921" y="112775"/>
                </a:lnTo>
                <a:lnTo>
                  <a:pt x="518921" y="103631"/>
                </a:lnTo>
                <a:lnTo>
                  <a:pt x="518159" y="97535"/>
                </a:lnTo>
                <a:lnTo>
                  <a:pt x="516504" y="94487"/>
                </a:lnTo>
                <a:lnTo>
                  <a:pt x="534760" y="79247"/>
                </a:lnTo>
                <a:close/>
              </a:path>
              <a:path w="542925" h="439420">
                <a:moveTo>
                  <a:pt x="245613" y="115823"/>
                </a:moveTo>
                <a:lnTo>
                  <a:pt x="150494" y="115823"/>
                </a:lnTo>
                <a:lnTo>
                  <a:pt x="142362" y="121919"/>
                </a:lnTo>
                <a:lnTo>
                  <a:pt x="253811" y="121919"/>
                </a:lnTo>
                <a:lnTo>
                  <a:pt x="245613" y="115823"/>
                </a:lnTo>
                <a:close/>
              </a:path>
              <a:path w="542925" h="439420">
                <a:moveTo>
                  <a:pt x="307466" y="82295"/>
                </a:moveTo>
                <a:lnTo>
                  <a:pt x="302645" y="82295"/>
                </a:lnTo>
                <a:lnTo>
                  <a:pt x="298572" y="85343"/>
                </a:lnTo>
                <a:lnTo>
                  <a:pt x="253811" y="121919"/>
                </a:lnTo>
                <a:lnTo>
                  <a:pt x="341597" y="121919"/>
                </a:lnTo>
                <a:lnTo>
                  <a:pt x="344042" y="118871"/>
                </a:lnTo>
                <a:lnTo>
                  <a:pt x="343280" y="112775"/>
                </a:lnTo>
                <a:lnTo>
                  <a:pt x="339221" y="109727"/>
                </a:lnTo>
                <a:lnTo>
                  <a:pt x="311553" y="88391"/>
                </a:lnTo>
                <a:lnTo>
                  <a:pt x="307466" y="82295"/>
                </a:lnTo>
                <a:close/>
              </a:path>
              <a:path w="542925" h="439420">
                <a:moveTo>
                  <a:pt x="221229" y="42671"/>
                </a:moveTo>
                <a:lnTo>
                  <a:pt x="174878" y="42671"/>
                </a:lnTo>
                <a:lnTo>
                  <a:pt x="170819" y="48767"/>
                </a:lnTo>
                <a:lnTo>
                  <a:pt x="169163" y="51815"/>
                </a:lnTo>
                <a:lnTo>
                  <a:pt x="156210" y="115823"/>
                </a:lnTo>
                <a:lnTo>
                  <a:pt x="239898" y="115823"/>
                </a:lnTo>
                <a:lnTo>
                  <a:pt x="225302" y="48767"/>
                </a:lnTo>
                <a:lnTo>
                  <a:pt x="221229" y="42671"/>
                </a:lnTo>
                <a:close/>
              </a:path>
              <a:path w="542925" h="439420">
                <a:moveTo>
                  <a:pt x="455544" y="0"/>
                </a:moveTo>
                <a:lnTo>
                  <a:pt x="426207" y="0"/>
                </a:lnTo>
                <a:lnTo>
                  <a:pt x="423803" y="3047"/>
                </a:lnTo>
                <a:lnTo>
                  <a:pt x="422147" y="9143"/>
                </a:lnTo>
                <a:lnTo>
                  <a:pt x="415683" y="36575"/>
                </a:lnTo>
                <a:lnTo>
                  <a:pt x="403569" y="42671"/>
                </a:lnTo>
                <a:lnTo>
                  <a:pt x="393433" y="48767"/>
                </a:lnTo>
                <a:lnTo>
                  <a:pt x="492142" y="48767"/>
                </a:lnTo>
                <a:lnTo>
                  <a:pt x="481498" y="42671"/>
                </a:lnTo>
                <a:lnTo>
                  <a:pt x="470073" y="36575"/>
                </a:lnTo>
                <a:lnTo>
                  <a:pt x="460444" y="9143"/>
                </a:lnTo>
                <a:lnTo>
                  <a:pt x="459617" y="3047"/>
                </a:lnTo>
                <a:lnTo>
                  <a:pt x="455544" y="0"/>
                </a:lnTo>
                <a:close/>
              </a:path>
              <a:path w="542925" h="439420">
                <a:moveTo>
                  <a:pt x="528696" y="42671"/>
                </a:moveTo>
                <a:lnTo>
                  <a:pt x="518921" y="42671"/>
                </a:lnTo>
                <a:lnTo>
                  <a:pt x="492142" y="48767"/>
                </a:lnTo>
                <a:lnTo>
                  <a:pt x="533783" y="48767"/>
                </a:lnTo>
                <a:lnTo>
                  <a:pt x="532007" y="45719"/>
                </a:lnTo>
                <a:lnTo>
                  <a:pt x="528696" y="42671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31BB8234-6F18-44DB-8AC4-9A67491A735B}"/>
              </a:ext>
            </a:extLst>
          </p:cNvPr>
          <p:cNvSpPr txBox="1"/>
          <p:nvPr/>
        </p:nvSpPr>
        <p:spPr>
          <a:xfrm>
            <a:off x="2233613" y="3519488"/>
            <a:ext cx="977900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R</a:t>
            </a:r>
            <a:r>
              <a:rPr sz="2000" spc="5" dirty="0">
                <a:solidFill>
                  <a:srgbClr val="343434"/>
                </a:solidFill>
                <a:latin typeface="Segoe UI Light"/>
                <a:cs typeface="Segoe UI Light"/>
              </a:rPr>
              <a:t>E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S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T</a:t>
            </a:r>
            <a:r>
              <a:rPr sz="2000" spc="4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API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43025" name="object 17">
            <a:extLst>
              <a:ext uri="{FF2B5EF4-FFF2-40B4-BE49-F238E27FC236}">
                <a16:creationId xmlns:a16="http://schemas.microsoft.com/office/drawing/2014/main" id="{9B5FA2AD-CBD1-42FA-B024-96D6DBCD5075}"/>
              </a:ext>
            </a:extLst>
          </p:cNvPr>
          <p:cNvSpPr>
            <a:spLocks/>
          </p:cNvSpPr>
          <p:nvPr/>
        </p:nvSpPr>
        <p:spPr bwMode="auto">
          <a:xfrm>
            <a:off x="1557338" y="1722438"/>
            <a:ext cx="538162" cy="457200"/>
          </a:xfrm>
          <a:custGeom>
            <a:avLst/>
            <a:gdLst>
              <a:gd name="T0" fmla="*/ 530601 w 538480"/>
              <a:gd name="T1" fmla="*/ 0 h 457200"/>
              <a:gd name="T2" fmla="*/ 8381 w 538480"/>
              <a:gd name="T3" fmla="*/ 0 h 457200"/>
              <a:gd name="T4" fmla="*/ 0 w 538480"/>
              <a:gd name="T5" fmla="*/ 7376 h 457200"/>
              <a:gd name="T6" fmla="*/ 0 w 538480"/>
              <a:gd name="T7" fmla="*/ 388863 h 457200"/>
              <a:gd name="T8" fmla="*/ 8381 w 538480"/>
              <a:gd name="T9" fmla="*/ 396239 h 457200"/>
              <a:gd name="T10" fmla="*/ 183510 w 538480"/>
              <a:gd name="T11" fmla="*/ 396239 h 457200"/>
              <a:gd name="T12" fmla="*/ 183510 w 538480"/>
              <a:gd name="T13" fmla="*/ 422512 h 457200"/>
              <a:gd name="T14" fmla="*/ 147239 w 538480"/>
              <a:gd name="T15" fmla="*/ 456677 h 457200"/>
              <a:gd name="T16" fmla="*/ 400783 w 538480"/>
              <a:gd name="T17" fmla="*/ 457199 h 457200"/>
              <a:gd name="T18" fmla="*/ 365465 w 538480"/>
              <a:gd name="T19" fmla="*/ 422966 h 457200"/>
              <a:gd name="T20" fmla="*/ 364998 w 538480"/>
              <a:gd name="T21" fmla="*/ 396243 h 457200"/>
              <a:gd name="T22" fmla="*/ 530601 w 538480"/>
              <a:gd name="T23" fmla="*/ 396239 h 457200"/>
              <a:gd name="T24" fmla="*/ 537971 w 538480"/>
              <a:gd name="T25" fmla="*/ 388863 h 457200"/>
              <a:gd name="T26" fmla="*/ 537971 w 538480"/>
              <a:gd name="T27" fmla="*/ 366765 h 457200"/>
              <a:gd name="T28" fmla="*/ 37968 w 538480"/>
              <a:gd name="T29" fmla="*/ 366765 h 457200"/>
              <a:gd name="T30" fmla="*/ 31622 w 538480"/>
              <a:gd name="T31" fmla="*/ 360547 h 457200"/>
              <a:gd name="T32" fmla="*/ 31622 w 538480"/>
              <a:gd name="T33" fmla="*/ 35692 h 457200"/>
              <a:gd name="T34" fmla="*/ 37968 w 538480"/>
              <a:gd name="T35" fmla="*/ 29474 h 457200"/>
              <a:gd name="T36" fmla="*/ 537971 w 538480"/>
              <a:gd name="T37" fmla="*/ 29474 h 457200"/>
              <a:gd name="T38" fmla="*/ 537971 w 538480"/>
              <a:gd name="T39" fmla="*/ 7376 h 457200"/>
              <a:gd name="T40" fmla="*/ 530601 w 538480"/>
              <a:gd name="T41" fmla="*/ 0 h 457200"/>
              <a:gd name="T42" fmla="*/ 537971 w 538480"/>
              <a:gd name="T43" fmla="*/ 29474 h 457200"/>
              <a:gd name="T44" fmla="*/ 501014 w 538480"/>
              <a:gd name="T45" fmla="*/ 29474 h 457200"/>
              <a:gd name="T46" fmla="*/ 507360 w 538480"/>
              <a:gd name="T47" fmla="*/ 35692 h 457200"/>
              <a:gd name="T48" fmla="*/ 507360 w 538480"/>
              <a:gd name="T49" fmla="*/ 360547 h 457200"/>
              <a:gd name="T50" fmla="*/ 501014 w 538480"/>
              <a:gd name="T51" fmla="*/ 366765 h 457200"/>
              <a:gd name="T52" fmla="*/ 537971 w 538480"/>
              <a:gd name="T53" fmla="*/ 366765 h 457200"/>
              <a:gd name="T54" fmla="*/ 537971 w 538480"/>
              <a:gd name="T55" fmla="*/ 29474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38480" h="457200">
                <a:moveTo>
                  <a:pt x="530601" y="0"/>
                </a:moveTo>
                <a:lnTo>
                  <a:pt x="8381" y="0"/>
                </a:lnTo>
                <a:lnTo>
                  <a:pt x="0" y="7376"/>
                </a:lnTo>
                <a:lnTo>
                  <a:pt x="0" y="388863"/>
                </a:lnTo>
                <a:lnTo>
                  <a:pt x="8381" y="396239"/>
                </a:lnTo>
                <a:lnTo>
                  <a:pt x="183510" y="396239"/>
                </a:lnTo>
                <a:lnTo>
                  <a:pt x="183510" y="422512"/>
                </a:lnTo>
                <a:lnTo>
                  <a:pt x="147239" y="456677"/>
                </a:lnTo>
                <a:lnTo>
                  <a:pt x="400783" y="457199"/>
                </a:lnTo>
                <a:lnTo>
                  <a:pt x="365465" y="422966"/>
                </a:lnTo>
                <a:lnTo>
                  <a:pt x="364998" y="396243"/>
                </a:lnTo>
                <a:lnTo>
                  <a:pt x="530601" y="396239"/>
                </a:lnTo>
                <a:lnTo>
                  <a:pt x="537971" y="388863"/>
                </a:lnTo>
                <a:lnTo>
                  <a:pt x="537971" y="366765"/>
                </a:lnTo>
                <a:lnTo>
                  <a:pt x="37968" y="366765"/>
                </a:lnTo>
                <a:lnTo>
                  <a:pt x="31622" y="360547"/>
                </a:lnTo>
                <a:lnTo>
                  <a:pt x="31622" y="35692"/>
                </a:lnTo>
                <a:lnTo>
                  <a:pt x="37968" y="29474"/>
                </a:lnTo>
                <a:lnTo>
                  <a:pt x="537971" y="29474"/>
                </a:lnTo>
                <a:lnTo>
                  <a:pt x="537971" y="7376"/>
                </a:lnTo>
                <a:lnTo>
                  <a:pt x="530601" y="0"/>
                </a:lnTo>
                <a:close/>
              </a:path>
              <a:path w="538480" h="457200">
                <a:moveTo>
                  <a:pt x="537971" y="29474"/>
                </a:moveTo>
                <a:lnTo>
                  <a:pt x="501014" y="29474"/>
                </a:lnTo>
                <a:lnTo>
                  <a:pt x="507360" y="35692"/>
                </a:lnTo>
                <a:lnTo>
                  <a:pt x="507360" y="360547"/>
                </a:lnTo>
                <a:lnTo>
                  <a:pt x="501014" y="366765"/>
                </a:lnTo>
                <a:lnTo>
                  <a:pt x="537971" y="366765"/>
                </a:lnTo>
                <a:lnTo>
                  <a:pt x="537971" y="29474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8" name="object 18">
            <a:extLst>
              <a:ext uri="{FF2B5EF4-FFF2-40B4-BE49-F238E27FC236}">
                <a16:creationId xmlns:a16="http://schemas.microsoft.com/office/drawing/2014/main" id="{5DC9A6CA-1338-406B-BFE3-2124E11E03D0}"/>
              </a:ext>
            </a:extLst>
          </p:cNvPr>
          <p:cNvSpPr txBox="1"/>
          <p:nvPr/>
        </p:nvSpPr>
        <p:spPr>
          <a:xfrm>
            <a:off x="2225675" y="1844675"/>
            <a:ext cx="2138363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Mana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geme</a:t>
            </a:r>
            <a:r>
              <a:rPr sz="2000" spc="-10" dirty="0">
                <a:solidFill>
                  <a:srgbClr val="343434"/>
                </a:solidFill>
                <a:latin typeface="Segoe UI Light"/>
                <a:cs typeface="Segoe UI Light"/>
              </a:rPr>
              <a:t>n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t</a:t>
            </a:r>
            <a:r>
              <a:rPr sz="2000" spc="4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por</a:t>
            </a:r>
            <a:r>
              <a:rPr sz="2000" spc="5" dirty="0">
                <a:solidFill>
                  <a:srgbClr val="343434"/>
                </a:solidFill>
                <a:latin typeface="Segoe UI Light"/>
                <a:cs typeface="Segoe UI Light"/>
              </a:rPr>
              <a:t>t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al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3801F963-E257-469B-B84C-1CD436B16E76}"/>
              </a:ext>
            </a:extLst>
          </p:cNvPr>
          <p:cNvSpPr txBox="1"/>
          <p:nvPr/>
        </p:nvSpPr>
        <p:spPr>
          <a:xfrm>
            <a:off x="2246313" y="2616200"/>
            <a:ext cx="1973262" cy="47625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23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Scripting</a:t>
            </a:r>
            <a:endParaRPr sz="2000">
              <a:latin typeface="Segoe UI Light"/>
              <a:cs typeface="Segoe UI Light"/>
            </a:endParaRPr>
          </a:p>
          <a:p>
            <a:pPr marL="12700" fontAlgn="auto">
              <a:lnSpc>
                <a:spcPts val="161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dirty="0">
                <a:solidFill>
                  <a:srgbClr val="343434"/>
                </a:solidFill>
                <a:latin typeface="Segoe UI Light"/>
                <a:cs typeface="Segoe UI Light"/>
              </a:rPr>
              <a:t>(Wi</a:t>
            </a:r>
            <a:r>
              <a:rPr sz="1400" spc="5" dirty="0">
                <a:solidFill>
                  <a:srgbClr val="343434"/>
                </a:solidFill>
                <a:latin typeface="Segoe UI Light"/>
                <a:cs typeface="Segoe UI Light"/>
              </a:rPr>
              <a:t>n</a:t>
            </a:r>
            <a:r>
              <a:rPr sz="1400" dirty="0">
                <a:solidFill>
                  <a:srgbClr val="343434"/>
                </a:solidFill>
                <a:latin typeface="Segoe UI Light"/>
                <a:cs typeface="Segoe UI Light"/>
              </a:rPr>
              <a:t>dow</a:t>
            </a:r>
            <a:r>
              <a:rPr sz="1400" spc="-10" dirty="0">
                <a:solidFill>
                  <a:srgbClr val="343434"/>
                </a:solidFill>
                <a:latin typeface="Segoe UI Light"/>
                <a:cs typeface="Segoe UI Light"/>
              </a:rPr>
              <a:t>s</a:t>
            </a:r>
            <a:r>
              <a:rPr sz="1400" dirty="0">
                <a:solidFill>
                  <a:srgbClr val="343434"/>
                </a:solidFill>
                <a:latin typeface="Segoe UI Light"/>
                <a:cs typeface="Segoe UI Light"/>
              </a:rPr>
              <a:t>,</a:t>
            </a:r>
            <a:r>
              <a:rPr sz="1400" spc="10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343434"/>
                </a:solidFill>
                <a:latin typeface="Segoe UI Light"/>
                <a:cs typeface="Segoe UI Light"/>
              </a:rPr>
              <a:t>L</a:t>
            </a:r>
            <a:r>
              <a:rPr sz="1400" spc="-5" dirty="0">
                <a:solidFill>
                  <a:srgbClr val="343434"/>
                </a:solidFill>
                <a:latin typeface="Segoe UI Light"/>
                <a:cs typeface="Segoe UI Light"/>
              </a:rPr>
              <a:t>i</a:t>
            </a:r>
            <a:r>
              <a:rPr sz="1400" dirty="0">
                <a:solidFill>
                  <a:srgbClr val="343434"/>
                </a:solidFill>
                <a:latin typeface="Segoe UI Light"/>
                <a:cs typeface="Segoe UI Light"/>
              </a:rPr>
              <a:t>nux</a:t>
            </a:r>
            <a:r>
              <a:rPr sz="1400" spc="1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343434"/>
                </a:solidFill>
                <a:latin typeface="Segoe UI Light"/>
                <a:cs typeface="Segoe UI Light"/>
              </a:rPr>
              <a:t>a</a:t>
            </a:r>
            <a:r>
              <a:rPr sz="1400" spc="5" dirty="0">
                <a:solidFill>
                  <a:srgbClr val="343434"/>
                </a:solidFill>
                <a:latin typeface="Segoe UI Light"/>
                <a:cs typeface="Segoe UI Light"/>
              </a:rPr>
              <a:t>n</a:t>
            </a:r>
            <a:r>
              <a:rPr sz="1400" dirty="0">
                <a:solidFill>
                  <a:srgbClr val="343434"/>
                </a:solidFill>
                <a:latin typeface="Segoe UI Light"/>
                <a:cs typeface="Segoe UI Light"/>
              </a:rPr>
              <a:t>d</a:t>
            </a:r>
            <a:r>
              <a:rPr sz="1400" spc="2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343434"/>
                </a:solidFill>
                <a:latin typeface="Segoe UI Light"/>
                <a:cs typeface="Segoe UI Light"/>
              </a:rPr>
              <a:t>M</a:t>
            </a:r>
            <a:r>
              <a:rPr sz="1400" spc="-5" dirty="0">
                <a:solidFill>
                  <a:srgbClr val="343434"/>
                </a:solidFill>
                <a:latin typeface="Segoe UI Light"/>
                <a:cs typeface="Segoe UI Light"/>
              </a:rPr>
              <a:t>ac)</a:t>
            </a:r>
            <a:endParaRPr sz="1400">
              <a:latin typeface="Segoe UI Light"/>
              <a:cs typeface="Segoe UI Light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C3BCD280-CB93-411A-A56F-146D455FFE85}"/>
              </a:ext>
            </a:extLst>
          </p:cNvPr>
          <p:cNvSpPr txBox="1"/>
          <p:nvPr/>
        </p:nvSpPr>
        <p:spPr>
          <a:xfrm>
            <a:off x="4635500" y="592138"/>
            <a:ext cx="3036888" cy="850900"/>
          </a:xfrm>
          <a:prstGeom prst="rect">
            <a:avLst/>
          </a:prstGeom>
          <a:solidFill>
            <a:srgbClr val="9A4F95"/>
          </a:solidFill>
        </p:spPr>
        <p:txBody>
          <a:bodyPr lIns="0" tIns="0" rIns="0" bIns="0">
            <a:spAutoFit/>
          </a:bodyPr>
          <a:lstStyle/>
          <a:p>
            <a:pPr marL="244475" fontAlgn="auto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2400" spc="-1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ect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2400" spc="-1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age</a:t>
            </a:r>
            <a:endParaRPr sz="2400">
              <a:latin typeface="Segoe UI Light"/>
              <a:cs typeface="Segoe UI Light"/>
            </a:endParaRPr>
          </a:p>
          <a:p>
            <a:pPr marL="244475" fontAlgn="auto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an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24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VM</a:t>
            </a:r>
            <a:r>
              <a:rPr sz="2400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si</a:t>
            </a:r>
            <a:r>
              <a:rPr sz="2400" spc="5" dirty="0">
                <a:solidFill>
                  <a:srgbClr val="FFFFFF"/>
                </a:solidFill>
                <a:latin typeface="Segoe UI Light"/>
                <a:cs typeface="Segoe UI Light"/>
              </a:rPr>
              <a:t>z</a:t>
            </a:r>
            <a:r>
              <a:rPr sz="2400" spc="-1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3029" name="object 21">
            <a:extLst>
              <a:ext uri="{FF2B5EF4-FFF2-40B4-BE49-F238E27FC236}">
                <a16:creationId xmlns:a16="http://schemas.microsoft.com/office/drawing/2014/main" id="{248FF957-C984-4293-8A17-A39CC02A69E4}"/>
              </a:ext>
            </a:extLst>
          </p:cNvPr>
          <p:cNvSpPr>
            <a:spLocks/>
          </p:cNvSpPr>
          <p:nvPr/>
        </p:nvSpPr>
        <p:spPr bwMode="auto">
          <a:xfrm>
            <a:off x="6904038" y="1444625"/>
            <a:ext cx="330200" cy="133350"/>
          </a:xfrm>
          <a:custGeom>
            <a:avLst/>
            <a:gdLst>
              <a:gd name="T0" fmla="*/ 330707 w 330834"/>
              <a:gd name="T1" fmla="*/ 0 h 132715"/>
              <a:gd name="T2" fmla="*/ 0 w 330834"/>
              <a:gd name="T3" fmla="*/ 0 h 132715"/>
              <a:gd name="T4" fmla="*/ 165353 w 330834"/>
              <a:gd name="T5" fmla="*/ 132587 h 132715"/>
              <a:gd name="T6" fmla="*/ 330707 w 330834"/>
              <a:gd name="T7" fmla="*/ 0 h 132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0834" h="132715">
                <a:moveTo>
                  <a:pt x="330707" y="0"/>
                </a:moveTo>
                <a:lnTo>
                  <a:pt x="0" y="0"/>
                </a:lnTo>
                <a:lnTo>
                  <a:pt x="165353" y="132587"/>
                </a:lnTo>
                <a:lnTo>
                  <a:pt x="330707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30" name="object 22">
            <a:extLst>
              <a:ext uri="{FF2B5EF4-FFF2-40B4-BE49-F238E27FC236}">
                <a16:creationId xmlns:a16="http://schemas.microsoft.com/office/drawing/2014/main" id="{6121C073-0991-4E33-8A8E-488E2337CBF1}"/>
              </a:ext>
            </a:extLst>
          </p:cNvPr>
          <p:cNvSpPr>
            <a:spLocks/>
          </p:cNvSpPr>
          <p:nvPr/>
        </p:nvSpPr>
        <p:spPr bwMode="auto">
          <a:xfrm>
            <a:off x="4645025" y="1517650"/>
            <a:ext cx="3036888" cy="3544888"/>
          </a:xfrm>
          <a:custGeom>
            <a:avLst/>
            <a:gdLst>
              <a:gd name="T0" fmla="*/ 2163026 w 3037204"/>
              <a:gd name="T1" fmla="*/ 0 h 3545204"/>
              <a:gd name="T2" fmla="*/ 1720 w 3037204"/>
              <a:gd name="T3" fmla="*/ 10027 h 3545204"/>
              <a:gd name="T4" fmla="*/ 1956 w 3037204"/>
              <a:gd name="T5" fmla="*/ 56398 h 3545204"/>
              <a:gd name="T6" fmla="*/ 1979 w 3037204"/>
              <a:gd name="T7" fmla="*/ 63267 h 3545204"/>
              <a:gd name="T8" fmla="*/ 2107 w 3037204"/>
              <a:gd name="T9" fmla="*/ 138411 h 3545204"/>
              <a:gd name="T10" fmla="*/ 2134 w 3037204"/>
              <a:gd name="T11" fmla="*/ 165110 h 3545204"/>
              <a:gd name="T12" fmla="*/ 2189 w 3037204"/>
              <a:gd name="T13" fmla="*/ 271638 h 3545204"/>
              <a:gd name="T14" fmla="*/ 2178 w 3037204"/>
              <a:gd name="T15" fmla="*/ 431852 h 3545204"/>
              <a:gd name="T16" fmla="*/ 2099 w 3037204"/>
              <a:gd name="T17" fmla="*/ 615274 h 3545204"/>
              <a:gd name="T18" fmla="*/ 1965 w 3037204"/>
              <a:gd name="T19" fmla="*/ 820973 h 3545204"/>
              <a:gd name="T20" fmla="*/ 1786 w 3037204"/>
              <a:gd name="T21" fmla="*/ 1044493 h 3545204"/>
              <a:gd name="T22" fmla="*/ 1574 w 3037204"/>
              <a:gd name="T23" fmla="*/ 1281378 h 3545204"/>
              <a:gd name="T24" fmla="*/ 1340 w 3037204"/>
              <a:gd name="T25" fmla="*/ 1527174 h 3545204"/>
              <a:gd name="T26" fmla="*/ 850 w 3037204"/>
              <a:gd name="T27" fmla="*/ 2027677 h 3545204"/>
              <a:gd name="T28" fmla="*/ 616 w 3037204"/>
              <a:gd name="T29" fmla="*/ 2273472 h 3545204"/>
              <a:gd name="T30" fmla="*/ 404 w 3037204"/>
              <a:gd name="T31" fmla="*/ 2510358 h 3545204"/>
              <a:gd name="T32" fmla="*/ 226 w 3037204"/>
              <a:gd name="T33" fmla="*/ 2733878 h 3545204"/>
              <a:gd name="T34" fmla="*/ 91 w 3037204"/>
              <a:gd name="T35" fmla="*/ 2939576 h 3545204"/>
              <a:gd name="T36" fmla="*/ 16 w 3037204"/>
              <a:gd name="T37" fmla="*/ 3113214 h 3545204"/>
              <a:gd name="T38" fmla="*/ 0 w 3037204"/>
              <a:gd name="T39" fmla="*/ 3279690 h 3545204"/>
              <a:gd name="T40" fmla="*/ 64 w 3037204"/>
              <a:gd name="T41" fmla="*/ 3405195 h 3545204"/>
              <a:gd name="T42" fmla="*/ 218 w 3037204"/>
              <a:gd name="T43" fmla="*/ 3495058 h 3545204"/>
              <a:gd name="T44" fmla="*/ 470 w 3037204"/>
              <a:gd name="T45" fmla="*/ 3544823 h 3545204"/>
              <a:gd name="T46" fmla="*/ 3026250 w 3037204"/>
              <a:gd name="T47" fmla="*/ 3534667 h 3545204"/>
              <a:gd name="T48" fmla="*/ 3026361 w 3037204"/>
              <a:gd name="T49" fmla="*/ 3484804 h 3545204"/>
              <a:gd name="T50" fmla="*/ 3026608 w 3037204"/>
              <a:gd name="T51" fmla="*/ 3394980 h 3545204"/>
              <a:gd name="T52" fmla="*/ 3026978 w 3037204"/>
              <a:gd name="T53" fmla="*/ 3269637 h 3545204"/>
              <a:gd name="T54" fmla="*/ 3027454 w 3037204"/>
              <a:gd name="T55" fmla="*/ 3113214 h 3545204"/>
              <a:gd name="T56" fmla="*/ 3028022 w 3037204"/>
              <a:gd name="T57" fmla="*/ 2930150 h 3545204"/>
              <a:gd name="T58" fmla="*/ 3029369 w 3037204"/>
              <a:gd name="T59" fmla="*/ 2501864 h 3545204"/>
              <a:gd name="T60" fmla="*/ 3033260 w 3037204"/>
              <a:gd name="T61" fmla="*/ 1275749 h 3545204"/>
              <a:gd name="T62" fmla="*/ 3034702 w 3037204"/>
              <a:gd name="T63" fmla="*/ 816385 h 3545204"/>
              <a:gd name="T64" fmla="*/ 3035337 w 3037204"/>
              <a:gd name="T65" fmla="*/ 611122 h 3545204"/>
              <a:gd name="T66" fmla="*/ 3035895 w 3037204"/>
              <a:gd name="T67" fmla="*/ 428060 h 3545204"/>
              <a:gd name="T68" fmla="*/ 3036359 w 3037204"/>
              <a:gd name="T69" fmla="*/ 271638 h 3545204"/>
              <a:gd name="T70" fmla="*/ 3036662 w 3037204"/>
              <a:gd name="T71" fmla="*/ 165110 h 3545204"/>
              <a:gd name="T72" fmla="*/ 2414608 w 3037204"/>
              <a:gd name="T73" fmla="*/ 165110 h 3545204"/>
              <a:gd name="T74" fmla="*/ 2408037 w 3037204"/>
              <a:gd name="T75" fmla="*/ 163749 h 3545204"/>
              <a:gd name="T76" fmla="*/ 2363631 w 3037204"/>
              <a:gd name="T77" fmla="*/ 138411 h 3545204"/>
              <a:gd name="T78" fmla="*/ 2317905 w 3037204"/>
              <a:gd name="T79" fmla="*/ 105595 h 3545204"/>
              <a:gd name="T80" fmla="*/ 2236911 w 3037204"/>
              <a:gd name="T81" fmla="*/ 44811 h 3545204"/>
              <a:gd name="T82" fmla="*/ 2222119 w 3037204"/>
              <a:gd name="T83" fmla="*/ 34016 h 3545204"/>
              <a:gd name="T84" fmla="*/ 2184800 w 3037204"/>
              <a:gd name="T85" fmla="*/ 8900 h 3545204"/>
              <a:gd name="T86" fmla="*/ 2168164 w 3037204"/>
              <a:gd name="T87" fmla="*/ 744 h 3545204"/>
              <a:gd name="T88" fmla="*/ 2163026 w 3037204"/>
              <a:gd name="T89" fmla="*/ 0 h 3545204"/>
              <a:gd name="T90" fmla="*/ 2767087 w 3037204"/>
              <a:gd name="T91" fmla="*/ 4793 h 3545204"/>
              <a:gd name="T92" fmla="*/ 2633969 w 3037204"/>
              <a:gd name="T93" fmla="*/ 5673 h 3545204"/>
              <a:gd name="T94" fmla="*/ 2594830 w 3037204"/>
              <a:gd name="T95" fmla="*/ 16442 h 3545204"/>
              <a:gd name="T96" fmla="*/ 2560795 w 3037204"/>
              <a:gd name="T97" fmla="*/ 41545 h 3545204"/>
              <a:gd name="T98" fmla="*/ 2524182 w 3037204"/>
              <a:gd name="T99" fmla="*/ 74916 h 3545204"/>
              <a:gd name="T100" fmla="*/ 2487882 w 3037204"/>
              <a:gd name="T101" fmla="*/ 110187 h 3545204"/>
              <a:gd name="T102" fmla="*/ 2476352 w 3037204"/>
              <a:gd name="T103" fmla="*/ 121265 h 3545204"/>
              <a:gd name="T104" fmla="*/ 2444969 w 3037204"/>
              <a:gd name="T105" fmla="*/ 149165 h 3545204"/>
              <a:gd name="T106" fmla="*/ 2414608 w 3037204"/>
              <a:gd name="T107" fmla="*/ 165110 h 3545204"/>
              <a:gd name="T108" fmla="*/ 3036662 w 3037204"/>
              <a:gd name="T109" fmla="*/ 165110 h 3545204"/>
              <a:gd name="T110" fmla="*/ 3036930 w 3037204"/>
              <a:gd name="T111" fmla="*/ 63267 h 3545204"/>
              <a:gd name="T112" fmla="*/ 3037040 w 3037204"/>
              <a:gd name="T113" fmla="*/ 6614 h 3545204"/>
              <a:gd name="T114" fmla="*/ 3035897 w 3037204"/>
              <a:gd name="T115" fmla="*/ 6367 h 3545204"/>
              <a:gd name="T116" fmla="*/ 3029576 w 3037204"/>
              <a:gd name="T117" fmla="*/ 6130 h 3545204"/>
              <a:gd name="T118" fmla="*/ 2767087 w 3037204"/>
              <a:gd name="T119" fmla="*/ 4793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37204" h="3545204">
                <a:moveTo>
                  <a:pt x="2163026" y="0"/>
                </a:moveTo>
                <a:lnTo>
                  <a:pt x="1720" y="10027"/>
                </a:lnTo>
                <a:lnTo>
                  <a:pt x="1956" y="56398"/>
                </a:lnTo>
                <a:lnTo>
                  <a:pt x="1979" y="63267"/>
                </a:lnTo>
                <a:lnTo>
                  <a:pt x="2107" y="138411"/>
                </a:lnTo>
                <a:lnTo>
                  <a:pt x="2134" y="165110"/>
                </a:lnTo>
                <a:lnTo>
                  <a:pt x="2189" y="271638"/>
                </a:lnTo>
                <a:lnTo>
                  <a:pt x="2178" y="431852"/>
                </a:lnTo>
                <a:lnTo>
                  <a:pt x="2099" y="615274"/>
                </a:lnTo>
                <a:lnTo>
                  <a:pt x="1965" y="820973"/>
                </a:lnTo>
                <a:lnTo>
                  <a:pt x="1786" y="1044493"/>
                </a:lnTo>
                <a:lnTo>
                  <a:pt x="1574" y="1281378"/>
                </a:lnTo>
                <a:lnTo>
                  <a:pt x="1340" y="1527174"/>
                </a:lnTo>
                <a:lnTo>
                  <a:pt x="850" y="2027677"/>
                </a:lnTo>
                <a:lnTo>
                  <a:pt x="616" y="2273472"/>
                </a:lnTo>
                <a:lnTo>
                  <a:pt x="404" y="2510358"/>
                </a:lnTo>
                <a:lnTo>
                  <a:pt x="226" y="2733878"/>
                </a:lnTo>
                <a:lnTo>
                  <a:pt x="91" y="2939576"/>
                </a:lnTo>
                <a:lnTo>
                  <a:pt x="16" y="3113214"/>
                </a:lnTo>
                <a:lnTo>
                  <a:pt x="0" y="3279690"/>
                </a:lnTo>
                <a:lnTo>
                  <a:pt x="64" y="3405195"/>
                </a:lnTo>
                <a:lnTo>
                  <a:pt x="218" y="3495058"/>
                </a:lnTo>
                <a:lnTo>
                  <a:pt x="470" y="3544823"/>
                </a:lnTo>
                <a:lnTo>
                  <a:pt x="3026250" y="3534667"/>
                </a:lnTo>
                <a:lnTo>
                  <a:pt x="3026361" y="3484804"/>
                </a:lnTo>
                <a:lnTo>
                  <a:pt x="3026608" y="3394980"/>
                </a:lnTo>
                <a:lnTo>
                  <a:pt x="3026978" y="3269637"/>
                </a:lnTo>
                <a:lnTo>
                  <a:pt x="3027454" y="3113214"/>
                </a:lnTo>
                <a:lnTo>
                  <a:pt x="3028022" y="2930150"/>
                </a:lnTo>
                <a:lnTo>
                  <a:pt x="3029369" y="2501864"/>
                </a:lnTo>
                <a:lnTo>
                  <a:pt x="3033260" y="1275749"/>
                </a:lnTo>
                <a:lnTo>
                  <a:pt x="3034702" y="816385"/>
                </a:lnTo>
                <a:lnTo>
                  <a:pt x="3035337" y="611122"/>
                </a:lnTo>
                <a:lnTo>
                  <a:pt x="3035895" y="428060"/>
                </a:lnTo>
                <a:lnTo>
                  <a:pt x="3036359" y="271638"/>
                </a:lnTo>
                <a:lnTo>
                  <a:pt x="3036662" y="165110"/>
                </a:lnTo>
                <a:lnTo>
                  <a:pt x="2414608" y="165110"/>
                </a:lnTo>
                <a:lnTo>
                  <a:pt x="2408037" y="163749"/>
                </a:lnTo>
                <a:lnTo>
                  <a:pt x="2363631" y="138411"/>
                </a:lnTo>
                <a:lnTo>
                  <a:pt x="2317905" y="105595"/>
                </a:lnTo>
                <a:lnTo>
                  <a:pt x="2236911" y="44811"/>
                </a:lnTo>
                <a:lnTo>
                  <a:pt x="2222119" y="34016"/>
                </a:lnTo>
                <a:lnTo>
                  <a:pt x="2184800" y="8900"/>
                </a:lnTo>
                <a:lnTo>
                  <a:pt x="2168164" y="744"/>
                </a:lnTo>
                <a:lnTo>
                  <a:pt x="2163026" y="0"/>
                </a:lnTo>
                <a:close/>
              </a:path>
              <a:path w="3037204" h="3545204">
                <a:moveTo>
                  <a:pt x="2767087" y="4793"/>
                </a:moveTo>
                <a:lnTo>
                  <a:pt x="2633969" y="5673"/>
                </a:lnTo>
                <a:lnTo>
                  <a:pt x="2594830" y="16442"/>
                </a:lnTo>
                <a:lnTo>
                  <a:pt x="2560795" y="41545"/>
                </a:lnTo>
                <a:lnTo>
                  <a:pt x="2524182" y="74916"/>
                </a:lnTo>
                <a:lnTo>
                  <a:pt x="2487882" y="110187"/>
                </a:lnTo>
                <a:lnTo>
                  <a:pt x="2476352" y="121265"/>
                </a:lnTo>
                <a:lnTo>
                  <a:pt x="2444969" y="149165"/>
                </a:lnTo>
                <a:lnTo>
                  <a:pt x="2414608" y="165110"/>
                </a:lnTo>
                <a:lnTo>
                  <a:pt x="3036662" y="165110"/>
                </a:lnTo>
                <a:lnTo>
                  <a:pt x="3036930" y="63267"/>
                </a:lnTo>
                <a:lnTo>
                  <a:pt x="3037040" y="6614"/>
                </a:lnTo>
                <a:lnTo>
                  <a:pt x="3035897" y="6367"/>
                </a:lnTo>
                <a:lnTo>
                  <a:pt x="3029576" y="6130"/>
                </a:lnTo>
                <a:lnTo>
                  <a:pt x="2767087" y="4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31" name="object 23">
            <a:extLst>
              <a:ext uri="{FF2B5EF4-FFF2-40B4-BE49-F238E27FC236}">
                <a16:creationId xmlns:a16="http://schemas.microsoft.com/office/drawing/2014/main" id="{66A47E00-63C2-4942-9018-D3F661137997}"/>
              </a:ext>
            </a:extLst>
          </p:cNvPr>
          <p:cNvSpPr>
            <a:spLocks/>
          </p:cNvSpPr>
          <p:nvPr/>
        </p:nvSpPr>
        <p:spPr bwMode="auto">
          <a:xfrm>
            <a:off x="4645025" y="1517650"/>
            <a:ext cx="3036888" cy="3544888"/>
          </a:xfrm>
          <a:custGeom>
            <a:avLst/>
            <a:gdLst>
              <a:gd name="T0" fmla="*/ 2163026 w 3037204"/>
              <a:gd name="T1" fmla="*/ 0 h 3545204"/>
              <a:gd name="T2" fmla="*/ 2175501 w 3037204"/>
              <a:gd name="T3" fmla="*/ 3795 h 3545204"/>
              <a:gd name="T4" fmla="*/ 2252487 w 3037204"/>
              <a:gd name="T5" fmla="*/ 56398 h 3545204"/>
              <a:gd name="T6" fmla="*/ 2301556 w 3037204"/>
              <a:gd name="T7" fmla="*/ 93373 h 3545204"/>
              <a:gd name="T8" fmla="*/ 2376979 w 3037204"/>
              <a:gd name="T9" fmla="*/ 147224 h 3545204"/>
              <a:gd name="T10" fmla="*/ 2420647 w 3037204"/>
              <a:gd name="T11" fmla="*/ 164108 h 3545204"/>
              <a:gd name="T12" fmla="*/ 2487882 w 3037204"/>
              <a:gd name="T13" fmla="*/ 110187 h 3545204"/>
              <a:gd name="T14" fmla="*/ 2524182 w 3037204"/>
              <a:gd name="T15" fmla="*/ 74916 h 3545204"/>
              <a:gd name="T16" fmla="*/ 2594830 w 3037204"/>
              <a:gd name="T17" fmla="*/ 16442 h 3545204"/>
              <a:gd name="T18" fmla="*/ 2688718 w 3037204"/>
              <a:gd name="T19" fmla="*/ 5048 h 3545204"/>
              <a:gd name="T20" fmla="*/ 2796032 w 3037204"/>
              <a:gd name="T21" fmla="*/ 4781 h 3545204"/>
              <a:gd name="T22" fmla="*/ 2884049 w 3037204"/>
              <a:gd name="T23" fmla="*/ 4934 h 3545204"/>
              <a:gd name="T24" fmla="*/ 2984749 w 3037204"/>
              <a:gd name="T25" fmla="*/ 5502 h 3545204"/>
              <a:gd name="T26" fmla="*/ 3037040 w 3037204"/>
              <a:gd name="T27" fmla="*/ 6614 h 3545204"/>
              <a:gd name="T28" fmla="*/ 3036715 w 3037204"/>
              <a:gd name="T29" fmla="*/ 146297 h 3545204"/>
              <a:gd name="T30" fmla="*/ 3035895 w 3037204"/>
              <a:gd name="T31" fmla="*/ 428060 h 3545204"/>
              <a:gd name="T32" fmla="*/ 3034702 w 3037204"/>
              <a:gd name="T33" fmla="*/ 816385 h 3545204"/>
              <a:gd name="T34" fmla="*/ 3033260 w 3037204"/>
              <a:gd name="T35" fmla="*/ 1275749 h 3545204"/>
              <a:gd name="T36" fmla="*/ 3031691 w 3037204"/>
              <a:gd name="T37" fmla="*/ 1770635 h 3545204"/>
              <a:gd name="T38" fmla="*/ 3030119 w 3037204"/>
              <a:gd name="T39" fmla="*/ 2265521 h 3545204"/>
              <a:gd name="T40" fmla="*/ 3028665 w 3037204"/>
              <a:gd name="T41" fmla="*/ 2724887 h 3545204"/>
              <a:gd name="T42" fmla="*/ 3027454 w 3037204"/>
              <a:gd name="T43" fmla="*/ 3113214 h 3545204"/>
              <a:gd name="T44" fmla="*/ 3026608 w 3037204"/>
              <a:gd name="T45" fmla="*/ 3394980 h 3545204"/>
              <a:gd name="T46" fmla="*/ 3026250 w 3037204"/>
              <a:gd name="T47" fmla="*/ 3534667 h 3545204"/>
              <a:gd name="T48" fmla="*/ 2723657 w 3037204"/>
              <a:gd name="T49" fmla="*/ 3534952 h 3545204"/>
              <a:gd name="T50" fmla="*/ 2421065 w 3037204"/>
              <a:gd name="T51" fmla="*/ 3535724 h 3545204"/>
              <a:gd name="T52" fmla="*/ 2118475 w 3037204"/>
              <a:gd name="T53" fmla="*/ 3536861 h 3545204"/>
              <a:gd name="T54" fmla="*/ 1815887 w 3037204"/>
              <a:gd name="T55" fmla="*/ 3538242 h 3545204"/>
              <a:gd name="T56" fmla="*/ 1513303 w 3037204"/>
              <a:gd name="T57" fmla="*/ 3539745 h 3545204"/>
              <a:gd name="T58" fmla="*/ 1210724 w 3037204"/>
              <a:gd name="T59" fmla="*/ 3541249 h 3545204"/>
              <a:gd name="T60" fmla="*/ 908150 w 3037204"/>
              <a:gd name="T61" fmla="*/ 3542630 h 3545204"/>
              <a:gd name="T62" fmla="*/ 605582 w 3037204"/>
              <a:gd name="T63" fmla="*/ 3543767 h 3545204"/>
              <a:gd name="T64" fmla="*/ 303022 w 3037204"/>
              <a:gd name="T65" fmla="*/ 3544539 h 3545204"/>
              <a:gd name="T66" fmla="*/ 470 w 3037204"/>
              <a:gd name="T67" fmla="*/ 3544823 h 3545204"/>
              <a:gd name="T68" fmla="*/ 64 w 3037204"/>
              <a:gd name="T69" fmla="*/ 3405195 h 3545204"/>
              <a:gd name="T70" fmla="*/ 12 w 3037204"/>
              <a:gd name="T71" fmla="*/ 3122999 h 3545204"/>
              <a:gd name="T72" fmla="*/ 226 w 3037204"/>
              <a:gd name="T73" fmla="*/ 2733878 h 3545204"/>
              <a:gd name="T74" fmla="*/ 616 w 3037204"/>
              <a:gd name="T75" fmla="*/ 2273472 h 3545204"/>
              <a:gd name="T76" fmla="*/ 1095 w 3037204"/>
              <a:gd name="T77" fmla="*/ 1777425 h 3545204"/>
              <a:gd name="T78" fmla="*/ 1574 w 3037204"/>
              <a:gd name="T79" fmla="*/ 1281378 h 3545204"/>
              <a:gd name="T80" fmla="*/ 1965 w 3037204"/>
              <a:gd name="T81" fmla="*/ 820973 h 3545204"/>
              <a:gd name="T82" fmla="*/ 2178 w 3037204"/>
              <a:gd name="T83" fmla="*/ 431852 h 3545204"/>
              <a:gd name="T84" fmla="*/ 2126 w 3037204"/>
              <a:gd name="T85" fmla="*/ 149656 h 3545204"/>
              <a:gd name="T86" fmla="*/ 1720 w 3037204"/>
              <a:gd name="T87" fmla="*/ 10027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37204" h="3545204">
                <a:moveTo>
                  <a:pt x="1720" y="10027"/>
                </a:moveTo>
                <a:lnTo>
                  <a:pt x="2163026" y="0"/>
                </a:lnTo>
                <a:lnTo>
                  <a:pt x="2168164" y="744"/>
                </a:lnTo>
                <a:lnTo>
                  <a:pt x="2175501" y="3795"/>
                </a:lnTo>
                <a:lnTo>
                  <a:pt x="2208345" y="24263"/>
                </a:lnTo>
                <a:lnTo>
                  <a:pt x="2252487" y="56398"/>
                </a:lnTo>
                <a:lnTo>
                  <a:pt x="2285045" y="80932"/>
                </a:lnTo>
                <a:lnTo>
                  <a:pt x="2301556" y="93373"/>
                </a:lnTo>
                <a:lnTo>
                  <a:pt x="2333858" y="117344"/>
                </a:lnTo>
                <a:lnTo>
                  <a:pt x="2376979" y="147224"/>
                </a:lnTo>
                <a:lnTo>
                  <a:pt x="2414608" y="165110"/>
                </a:lnTo>
                <a:lnTo>
                  <a:pt x="2420647" y="164108"/>
                </a:lnTo>
                <a:lnTo>
                  <a:pt x="2454788" y="140990"/>
                </a:lnTo>
                <a:lnTo>
                  <a:pt x="2487882" y="110187"/>
                </a:lnTo>
                <a:lnTo>
                  <a:pt x="2511904" y="86776"/>
                </a:lnTo>
                <a:lnTo>
                  <a:pt x="2524182" y="74916"/>
                </a:lnTo>
                <a:lnTo>
                  <a:pt x="2560795" y="41545"/>
                </a:lnTo>
                <a:lnTo>
                  <a:pt x="2594830" y="16442"/>
                </a:lnTo>
                <a:lnTo>
                  <a:pt x="2633969" y="5673"/>
                </a:lnTo>
                <a:lnTo>
                  <a:pt x="2688718" y="5048"/>
                </a:lnTo>
                <a:lnTo>
                  <a:pt x="2739206" y="4841"/>
                </a:lnTo>
                <a:lnTo>
                  <a:pt x="2796032" y="4781"/>
                </a:lnTo>
                <a:lnTo>
                  <a:pt x="2825520" y="4802"/>
                </a:lnTo>
                <a:lnTo>
                  <a:pt x="2884049" y="4934"/>
                </a:lnTo>
                <a:lnTo>
                  <a:pt x="2938512" y="5173"/>
                </a:lnTo>
                <a:lnTo>
                  <a:pt x="2984749" y="5502"/>
                </a:lnTo>
                <a:lnTo>
                  <a:pt x="3029576" y="6130"/>
                </a:lnTo>
                <a:lnTo>
                  <a:pt x="3037040" y="6614"/>
                </a:lnTo>
                <a:lnTo>
                  <a:pt x="3036947" y="56475"/>
                </a:lnTo>
                <a:lnTo>
                  <a:pt x="3036715" y="146297"/>
                </a:lnTo>
                <a:lnTo>
                  <a:pt x="3036359" y="271638"/>
                </a:lnTo>
                <a:lnTo>
                  <a:pt x="3035895" y="428060"/>
                </a:lnTo>
                <a:lnTo>
                  <a:pt x="3035337" y="611122"/>
                </a:lnTo>
                <a:lnTo>
                  <a:pt x="3034702" y="816385"/>
                </a:lnTo>
                <a:lnTo>
                  <a:pt x="3034004" y="1039407"/>
                </a:lnTo>
                <a:lnTo>
                  <a:pt x="3033260" y="1275749"/>
                </a:lnTo>
                <a:lnTo>
                  <a:pt x="3032484" y="1520972"/>
                </a:lnTo>
                <a:lnTo>
                  <a:pt x="3031691" y="1770635"/>
                </a:lnTo>
                <a:lnTo>
                  <a:pt x="3030898" y="2020298"/>
                </a:lnTo>
                <a:lnTo>
                  <a:pt x="3030119" y="2265521"/>
                </a:lnTo>
                <a:lnTo>
                  <a:pt x="3029369" y="2501864"/>
                </a:lnTo>
                <a:lnTo>
                  <a:pt x="3028665" y="2724887"/>
                </a:lnTo>
                <a:lnTo>
                  <a:pt x="3028022" y="2930150"/>
                </a:lnTo>
                <a:lnTo>
                  <a:pt x="3027454" y="3113214"/>
                </a:lnTo>
                <a:lnTo>
                  <a:pt x="3026978" y="3269637"/>
                </a:lnTo>
                <a:lnTo>
                  <a:pt x="3026608" y="3394980"/>
                </a:lnTo>
                <a:lnTo>
                  <a:pt x="3026361" y="3484804"/>
                </a:lnTo>
                <a:lnTo>
                  <a:pt x="3026250" y="3534667"/>
                </a:lnTo>
                <a:lnTo>
                  <a:pt x="2874954" y="3534741"/>
                </a:lnTo>
                <a:lnTo>
                  <a:pt x="2723657" y="3534952"/>
                </a:lnTo>
                <a:lnTo>
                  <a:pt x="2572361" y="3535284"/>
                </a:lnTo>
                <a:lnTo>
                  <a:pt x="2421065" y="3535724"/>
                </a:lnTo>
                <a:lnTo>
                  <a:pt x="2269770" y="3536254"/>
                </a:lnTo>
                <a:lnTo>
                  <a:pt x="2118475" y="3536861"/>
                </a:lnTo>
                <a:lnTo>
                  <a:pt x="1967181" y="3537529"/>
                </a:lnTo>
                <a:lnTo>
                  <a:pt x="1815887" y="3538242"/>
                </a:lnTo>
                <a:lnTo>
                  <a:pt x="1664595" y="3538986"/>
                </a:lnTo>
                <a:lnTo>
                  <a:pt x="1513303" y="3539745"/>
                </a:lnTo>
                <a:lnTo>
                  <a:pt x="1362013" y="3540505"/>
                </a:lnTo>
                <a:lnTo>
                  <a:pt x="1210724" y="3541249"/>
                </a:lnTo>
                <a:lnTo>
                  <a:pt x="1059436" y="3541962"/>
                </a:lnTo>
                <a:lnTo>
                  <a:pt x="908150" y="3542630"/>
                </a:lnTo>
                <a:lnTo>
                  <a:pt x="756865" y="3543237"/>
                </a:lnTo>
                <a:lnTo>
                  <a:pt x="605582" y="3543767"/>
                </a:lnTo>
                <a:lnTo>
                  <a:pt x="454301" y="3544206"/>
                </a:lnTo>
                <a:lnTo>
                  <a:pt x="303022" y="3544539"/>
                </a:lnTo>
                <a:lnTo>
                  <a:pt x="151745" y="3544750"/>
                </a:lnTo>
                <a:lnTo>
                  <a:pt x="470" y="3544823"/>
                </a:lnTo>
                <a:lnTo>
                  <a:pt x="218" y="3495058"/>
                </a:lnTo>
                <a:lnTo>
                  <a:pt x="64" y="3405195"/>
                </a:lnTo>
                <a:lnTo>
                  <a:pt x="0" y="3279690"/>
                </a:lnTo>
                <a:lnTo>
                  <a:pt x="12" y="3122999"/>
                </a:lnTo>
                <a:lnTo>
                  <a:pt x="91" y="2939576"/>
                </a:lnTo>
                <a:lnTo>
                  <a:pt x="226" y="2733878"/>
                </a:lnTo>
                <a:lnTo>
                  <a:pt x="404" y="2510358"/>
                </a:lnTo>
                <a:lnTo>
                  <a:pt x="616" y="2273472"/>
                </a:lnTo>
                <a:lnTo>
                  <a:pt x="850" y="2027677"/>
                </a:lnTo>
                <a:lnTo>
                  <a:pt x="1095" y="1777425"/>
                </a:lnTo>
                <a:lnTo>
                  <a:pt x="1340" y="1527174"/>
                </a:lnTo>
                <a:lnTo>
                  <a:pt x="1574" y="1281378"/>
                </a:lnTo>
                <a:lnTo>
                  <a:pt x="1786" y="1044493"/>
                </a:lnTo>
                <a:lnTo>
                  <a:pt x="1965" y="820973"/>
                </a:lnTo>
                <a:lnTo>
                  <a:pt x="2099" y="615274"/>
                </a:lnTo>
                <a:lnTo>
                  <a:pt x="2178" y="431852"/>
                </a:lnTo>
                <a:lnTo>
                  <a:pt x="2191" y="275161"/>
                </a:lnTo>
                <a:lnTo>
                  <a:pt x="2126" y="149656"/>
                </a:lnTo>
                <a:lnTo>
                  <a:pt x="1973" y="59793"/>
                </a:lnTo>
                <a:lnTo>
                  <a:pt x="1720" y="10027"/>
                </a:lnTo>
                <a:close/>
              </a:path>
            </a:pathLst>
          </a:custGeom>
          <a:noFill/>
          <a:ln w="3175">
            <a:solidFill>
              <a:srgbClr val="D9D9D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32" name="object 24">
            <a:extLst>
              <a:ext uri="{FF2B5EF4-FFF2-40B4-BE49-F238E27FC236}">
                <a16:creationId xmlns:a16="http://schemas.microsoft.com/office/drawing/2014/main" id="{BA42E4FF-1D45-48E5-A7E1-F092D1246BC3}"/>
              </a:ext>
            </a:extLst>
          </p:cNvPr>
          <p:cNvSpPr>
            <a:spLocks/>
          </p:cNvSpPr>
          <p:nvPr/>
        </p:nvSpPr>
        <p:spPr bwMode="auto">
          <a:xfrm>
            <a:off x="7986713" y="2312988"/>
            <a:ext cx="2754312" cy="1522412"/>
          </a:xfrm>
          <a:custGeom>
            <a:avLst/>
            <a:gdLst>
              <a:gd name="T0" fmla="*/ 1202862 w 2753995"/>
              <a:gd name="T1" fmla="*/ 2085 h 1522729"/>
              <a:gd name="T2" fmla="*/ 1101642 w 2753995"/>
              <a:gd name="T3" fmla="*/ 18283 h 1522729"/>
              <a:gd name="T4" fmla="*/ 1005941 w 2753995"/>
              <a:gd name="T5" fmla="*/ 49434 h 1522729"/>
              <a:gd name="T6" fmla="*/ 917057 w 2753995"/>
              <a:gd name="T7" fmla="*/ 94238 h 1522729"/>
              <a:gd name="T8" fmla="*/ 836288 w 2753995"/>
              <a:gd name="T9" fmla="*/ 151396 h 1522729"/>
              <a:gd name="T10" fmla="*/ 764932 w 2753995"/>
              <a:gd name="T11" fmla="*/ 219609 h 1522729"/>
              <a:gd name="T12" fmla="*/ 704288 w 2753995"/>
              <a:gd name="T13" fmla="*/ 297576 h 1522729"/>
              <a:gd name="T14" fmla="*/ 655652 w 2753995"/>
              <a:gd name="T15" fmla="*/ 384000 h 1522729"/>
              <a:gd name="T16" fmla="*/ 620323 w 2753995"/>
              <a:gd name="T17" fmla="*/ 477581 h 1522729"/>
              <a:gd name="T18" fmla="*/ 599600 w 2753995"/>
              <a:gd name="T19" fmla="*/ 577018 h 1522729"/>
              <a:gd name="T20" fmla="*/ 570984 w 2753995"/>
              <a:gd name="T21" fmla="*/ 632411 h 1522729"/>
              <a:gd name="T22" fmla="*/ 479143 w 2753995"/>
              <a:gd name="T23" fmla="*/ 660318 h 1522729"/>
              <a:gd name="T24" fmla="*/ 396392 w 2753995"/>
              <a:gd name="T25" fmla="*/ 706453 h 1522729"/>
              <a:gd name="T26" fmla="*/ 324809 w 2753995"/>
              <a:gd name="T27" fmla="*/ 768718 h 1522729"/>
              <a:gd name="T28" fmla="*/ 266469 w 2753995"/>
              <a:gd name="T29" fmla="*/ 845019 h 1522729"/>
              <a:gd name="T30" fmla="*/ 232653 w 2753995"/>
              <a:gd name="T31" fmla="*/ 910193 h 1522729"/>
              <a:gd name="T32" fmla="*/ 174550 w 2753995"/>
              <a:gd name="T33" fmla="*/ 930482 h 1522729"/>
              <a:gd name="T34" fmla="*/ 107107 w 2753995"/>
              <a:gd name="T35" fmla="*/ 973661 h 1522729"/>
              <a:gd name="T36" fmla="*/ 53749 w 2753995"/>
              <a:gd name="T37" fmla="*/ 1032643 h 1522729"/>
              <a:gd name="T38" fmla="*/ 17334 w 2753995"/>
              <a:gd name="T39" fmla="*/ 1104562 h 1522729"/>
              <a:gd name="T40" fmla="*/ 723 w 2753995"/>
              <a:gd name="T41" fmla="*/ 1186552 h 1522729"/>
              <a:gd name="T42" fmla="*/ 1041 w 2753995"/>
              <a:gd name="T43" fmla="*/ 1234031 h 1522729"/>
              <a:gd name="T44" fmla="*/ 24607 w 2753995"/>
              <a:gd name="T45" fmla="*/ 1330507 h 1522729"/>
              <a:gd name="T46" fmla="*/ 75119 w 2753995"/>
              <a:gd name="T47" fmla="*/ 1412684 h 1522729"/>
              <a:gd name="T48" fmla="*/ 147114 w 2753995"/>
              <a:gd name="T49" fmla="*/ 1475360 h 1522729"/>
              <a:gd name="T50" fmla="*/ 235128 w 2753995"/>
              <a:gd name="T51" fmla="*/ 1513334 h 1522729"/>
              <a:gd name="T52" fmla="*/ 308366 w 2753995"/>
              <a:gd name="T53" fmla="*/ 1522475 h 1522729"/>
              <a:gd name="T54" fmla="*/ 2192337 w 2753995"/>
              <a:gd name="T55" fmla="*/ 1520431 h 1522729"/>
              <a:gd name="T56" fmla="*/ 2288688 w 2753995"/>
              <a:gd name="T57" fmla="*/ 1504571 h 1522729"/>
              <a:gd name="T58" fmla="*/ 2379524 w 2753995"/>
              <a:gd name="T59" fmla="*/ 1474131 h 1522729"/>
              <a:gd name="T60" fmla="*/ 2463545 w 2753995"/>
              <a:gd name="T61" fmla="*/ 1430443 h 1522729"/>
              <a:gd name="T62" fmla="*/ 2539454 w 2753995"/>
              <a:gd name="T63" fmla="*/ 1374842 h 1522729"/>
              <a:gd name="T64" fmla="*/ 2605949 w 2753995"/>
              <a:gd name="T65" fmla="*/ 1308660 h 1522729"/>
              <a:gd name="T66" fmla="*/ 2661734 w 2753995"/>
              <a:gd name="T67" fmla="*/ 1233233 h 1522729"/>
              <a:gd name="T68" fmla="*/ 2705507 w 2753995"/>
              <a:gd name="T69" fmla="*/ 1149893 h 1522729"/>
              <a:gd name="T70" fmla="*/ 2735971 w 2753995"/>
              <a:gd name="T71" fmla="*/ 1059975 h 1522729"/>
              <a:gd name="T72" fmla="*/ 2751825 w 2753995"/>
              <a:gd name="T73" fmla="*/ 964811 h 1522729"/>
              <a:gd name="T74" fmla="*/ 2751825 w 2753995"/>
              <a:gd name="T75" fmla="*/ 865765 h 1522729"/>
              <a:gd name="T76" fmla="*/ 2735971 w 2753995"/>
              <a:gd name="T77" fmla="*/ 769267 h 1522729"/>
              <a:gd name="T78" fmla="*/ 2705507 w 2753995"/>
              <a:gd name="T79" fmla="*/ 678294 h 1522729"/>
              <a:gd name="T80" fmla="*/ 2661734 w 2753995"/>
              <a:gd name="T81" fmla="*/ 594147 h 1522729"/>
              <a:gd name="T82" fmla="*/ 2605949 w 2753995"/>
              <a:gd name="T83" fmla="*/ 518125 h 1522729"/>
              <a:gd name="T84" fmla="*/ 2539454 w 2753995"/>
              <a:gd name="T85" fmla="*/ 451531 h 1522729"/>
              <a:gd name="T86" fmla="*/ 2463545 w 2753995"/>
              <a:gd name="T87" fmla="*/ 395665 h 1522729"/>
              <a:gd name="T88" fmla="*/ 1855713 w 2753995"/>
              <a:gd name="T89" fmla="*/ 379232 h 1522729"/>
              <a:gd name="T90" fmla="*/ 1798950 w 2753995"/>
              <a:gd name="T91" fmla="*/ 282236 h 1522729"/>
              <a:gd name="T92" fmla="*/ 1700539 w 2753995"/>
              <a:gd name="T93" fmla="*/ 171471 h 1522729"/>
              <a:gd name="T94" fmla="*/ 1580441 w 2753995"/>
              <a:gd name="T95" fmla="*/ 85264 h 1522729"/>
              <a:gd name="T96" fmla="*/ 1443329 w 2753995"/>
              <a:gd name="T97" fmla="*/ 27266 h 1522729"/>
              <a:gd name="T98" fmla="*/ 1332142 w 2753995"/>
              <a:gd name="T99" fmla="*/ 4476 h 1522729"/>
              <a:gd name="T100" fmla="*/ 1255135 w 2753995"/>
              <a:gd name="T101" fmla="*/ 0 h 1522729"/>
              <a:gd name="T102" fmla="*/ 2096641 w 2753995"/>
              <a:gd name="T103" fmla="*/ 305206 h 1522729"/>
              <a:gd name="T104" fmla="*/ 2007527 w 2753995"/>
              <a:gd name="T105" fmla="*/ 319351 h 1522729"/>
              <a:gd name="T106" fmla="*/ 1922619 w 2753995"/>
              <a:gd name="T107" fmla="*/ 346809 h 1522729"/>
              <a:gd name="T108" fmla="*/ 1855713 w 2753995"/>
              <a:gd name="T109" fmla="*/ 379232 h 1522729"/>
              <a:gd name="T110" fmla="*/ 2379524 w 2753995"/>
              <a:gd name="T111" fmla="*/ 351828 h 1522729"/>
              <a:gd name="T112" fmla="*/ 2288688 w 2753995"/>
              <a:gd name="T113" fmla="*/ 321320 h 1522729"/>
              <a:gd name="T114" fmla="*/ 2192337 w 2753995"/>
              <a:gd name="T115" fmla="*/ 305443 h 1522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753995" h="1522729">
                <a:moveTo>
                  <a:pt x="1255135" y="0"/>
                </a:moveTo>
                <a:lnTo>
                  <a:pt x="1202862" y="2085"/>
                </a:lnTo>
                <a:lnTo>
                  <a:pt x="1151643" y="8234"/>
                </a:lnTo>
                <a:lnTo>
                  <a:pt x="1101642" y="18283"/>
                </a:lnTo>
                <a:lnTo>
                  <a:pt x="1053021" y="32071"/>
                </a:lnTo>
                <a:lnTo>
                  <a:pt x="1005941" y="49434"/>
                </a:lnTo>
                <a:lnTo>
                  <a:pt x="960566" y="70210"/>
                </a:lnTo>
                <a:lnTo>
                  <a:pt x="917057" y="94238"/>
                </a:lnTo>
                <a:lnTo>
                  <a:pt x="875577" y="121354"/>
                </a:lnTo>
                <a:lnTo>
                  <a:pt x="836288" y="151396"/>
                </a:lnTo>
                <a:lnTo>
                  <a:pt x="799353" y="184202"/>
                </a:lnTo>
                <a:lnTo>
                  <a:pt x="764932" y="219609"/>
                </a:lnTo>
                <a:lnTo>
                  <a:pt x="733190" y="257454"/>
                </a:lnTo>
                <a:lnTo>
                  <a:pt x="704288" y="297576"/>
                </a:lnTo>
                <a:lnTo>
                  <a:pt x="678387" y="339813"/>
                </a:lnTo>
                <a:lnTo>
                  <a:pt x="655652" y="384000"/>
                </a:lnTo>
                <a:lnTo>
                  <a:pt x="636243" y="429977"/>
                </a:lnTo>
                <a:lnTo>
                  <a:pt x="620323" y="477581"/>
                </a:lnTo>
                <a:lnTo>
                  <a:pt x="608055" y="526649"/>
                </a:lnTo>
                <a:lnTo>
                  <a:pt x="599600" y="577018"/>
                </a:lnTo>
                <a:lnTo>
                  <a:pt x="595121" y="628528"/>
                </a:lnTo>
                <a:lnTo>
                  <a:pt x="570984" y="632411"/>
                </a:lnTo>
                <a:lnTo>
                  <a:pt x="524057" y="643955"/>
                </a:lnTo>
                <a:lnTo>
                  <a:pt x="479143" y="660318"/>
                </a:lnTo>
                <a:lnTo>
                  <a:pt x="436501" y="681238"/>
                </a:lnTo>
                <a:lnTo>
                  <a:pt x="396392" y="706453"/>
                </a:lnTo>
                <a:lnTo>
                  <a:pt x="359075" y="735700"/>
                </a:lnTo>
                <a:lnTo>
                  <a:pt x="324809" y="768718"/>
                </a:lnTo>
                <a:lnTo>
                  <a:pt x="293854" y="805245"/>
                </a:lnTo>
                <a:lnTo>
                  <a:pt x="266469" y="845019"/>
                </a:lnTo>
                <a:lnTo>
                  <a:pt x="242914" y="887777"/>
                </a:lnTo>
                <a:lnTo>
                  <a:pt x="232653" y="910193"/>
                </a:lnTo>
                <a:lnTo>
                  <a:pt x="212659" y="915715"/>
                </a:lnTo>
                <a:lnTo>
                  <a:pt x="174550" y="930482"/>
                </a:lnTo>
                <a:lnTo>
                  <a:pt x="139247" y="949917"/>
                </a:lnTo>
                <a:lnTo>
                  <a:pt x="107107" y="973661"/>
                </a:lnTo>
                <a:lnTo>
                  <a:pt x="78489" y="1001355"/>
                </a:lnTo>
                <a:lnTo>
                  <a:pt x="53749" y="1032643"/>
                </a:lnTo>
                <a:lnTo>
                  <a:pt x="33244" y="1067164"/>
                </a:lnTo>
                <a:lnTo>
                  <a:pt x="17334" y="1104562"/>
                </a:lnTo>
                <a:lnTo>
                  <a:pt x="6374" y="1144477"/>
                </a:lnTo>
                <a:lnTo>
                  <a:pt x="723" y="1186552"/>
                </a:lnTo>
                <a:lnTo>
                  <a:pt x="0" y="1208288"/>
                </a:lnTo>
                <a:lnTo>
                  <a:pt x="1041" y="1234031"/>
                </a:lnTo>
                <a:lnTo>
                  <a:pt x="9114" y="1283732"/>
                </a:lnTo>
                <a:lnTo>
                  <a:pt x="24607" y="1330507"/>
                </a:lnTo>
                <a:lnTo>
                  <a:pt x="46837" y="1373708"/>
                </a:lnTo>
                <a:lnTo>
                  <a:pt x="75119" y="1412684"/>
                </a:lnTo>
                <a:lnTo>
                  <a:pt x="108773" y="1446784"/>
                </a:lnTo>
                <a:lnTo>
                  <a:pt x="147114" y="1475360"/>
                </a:lnTo>
                <a:lnTo>
                  <a:pt x="189460" y="1497760"/>
                </a:lnTo>
                <a:lnTo>
                  <a:pt x="235128" y="1513334"/>
                </a:lnTo>
                <a:lnTo>
                  <a:pt x="283436" y="1521433"/>
                </a:lnTo>
                <a:lnTo>
                  <a:pt x="308366" y="1522475"/>
                </a:lnTo>
                <a:lnTo>
                  <a:pt x="2142500" y="1522475"/>
                </a:lnTo>
                <a:lnTo>
                  <a:pt x="2192337" y="1520431"/>
                </a:lnTo>
                <a:lnTo>
                  <a:pt x="2241121" y="1514407"/>
                </a:lnTo>
                <a:lnTo>
                  <a:pt x="2288688" y="1504571"/>
                </a:lnTo>
                <a:lnTo>
                  <a:pt x="2334876" y="1491090"/>
                </a:lnTo>
                <a:lnTo>
                  <a:pt x="2379524" y="1474131"/>
                </a:lnTo>
                <a:lnTo>
                  <a:pt x="2422467" y="1453860"/>
                </a:lnTo>
                <a:lnTo>
                  <a:pt x="2463545" y="1430443"/>
                </a:lnTo>
                <a:lnTo>
                  <a:pt x="2502595" y="1404048"/>
                </a:lnTo>
                <a:lnTo>
                  <a:pt x="2539454" y="1374842"/>
                </a:lnTo>
                <a:lnTo>
                  <a:pt x="2573959" y="1342990"/>
                </a:lnTo>
                <a:lnTo>
                  <a:pt x="2605949" y="1308660"/>
                </a:lnTo>
                <a:lnTo>
                  <a:pt x="2635262" y="1272019"/>
                </a:lnTo>
                <a:lnTo>
                  <a:pt x="2661734" y="1233233"/>
                </a:lnTo>
                <a:lnTo>
                  <a:pt x="2685203" y="1192469"/>
                </a:lnTo>
                <a:lnTo>
                  <a:pt x="2705507" y="1149893"/>
                </a:lnTo>
                <a:lnTo>
                  <a:pt x="2722484" y="1105673"/>
                </a:lnTo>
                <a:lnTo>
                  <a:pt x="2735971" y="1059975"/>
                </a:lnTo>
                <a:lnTo>
                  <a:pt x="2745805" y="1012965"/>
                </a:lnTo>
                <a:lnTo>
                  <a:pt x="2751825" y="964811"/>
                </a:lnTo>
                <a:lnTo>
                  <a:pt x="2753867" y="915680"/>
                </a:lnTo>
                <a:lnTo>
                  <a:pt x="2751825" y="865765"/>
                </a:lnTo>
                <a:lnTo>
                  <a:pt x="2745805" y="816907"/>
                </a:lnTo>
                <a:lnTo>
                  <a:pt x="2735971" y="769267"/>
                </a:lnTo>
                <a:lnTo>
                  <a:pt x="2722484" y="723009"/>
                </a:lnTo>
                <a:lnTo>
                  <a:pt x="2705507" y="678294"/>
                </a:lnTo>
                <a:lnTo>
                  <a:pt x="2685203" y="635286"/>
                </a:lnTo>
                <a:lnTo>
                  <a:pt x="2661734" y="594147"/>
                </a:lnTo>
                <a:lnTo>
                  <a:pt x="2635262" y="555039"/>
                </a:lnTo>
                <a:lnTo>
                  <a:pt x="2605949" y="518125"/>
                </a:lnTo>
                <a:lnTo>
                  <a:pt x="2573959" y="483568"/>
                </a:lnTo>
                <a:lnTo>
                  <a:pt x="2539454" y="451531"/>
                </a:lnTo>
                <a:lnTo>
                  <a:pt x="2502595" y="422176"/>
                </a:lnTo>
                <a:lnTo>
                  <a:pt x="2463545" y="395665"/>
                </a:lnTo>
                <a:lnTo>
                  <a:pt x="2434824" y="379232"/>
                </a:lnTo>
                <a:lnTo>
                  <a:pt x="1855713" y="379232"/>
                </a:lnTo>
                <a:lnTo>
                  <a:pt x="1838561" y="345688"/>
                </a:lnTo>
                <a:lnTo>
                  <a:pt x="1798950" y="282236"/>
                </a:lnTo>
                <a:lnTo>
                  <a:pt x="1752748" y="224012"/>
                </a:lnTo>
                <a:lnTo>
                  <a:pt x="1700539" y="171471"/>
                </a:lnTo>
                <a:lnTo>
                  <a:pt x="1642909" y="125069"/>
                </a:lnTo>
                <a:lnTo>
                  <a:pt x="1580441" y="85264"/>
                </a:lnTo>
                <a:lnTo>
                  <a:pt x="1513719" y="52511"/>
                </a:lnTo>
                <a:lnTo>
                  <a:pt x="1443329" y="27266"/>
                </a:lnTo>
                <a:lnTo>
                  <a:pt x="1369854" y="9987"/>
                </a:lnTo>
                <a:lnTo>
                  <a:pt x="1332142" y="4476"/>
                </a:lnTo>
                <a:lnTo>
                  <a:pt x="1293878" y="1128"/>
                </a:lnTo>
                <a:lnTo>
                  <a:pt x="1255135" y="0"/>
                </a:lnTo>
                <a:close/>
              </a:path>
              <a:path w="2753995" h="1522729">
                <a:moveTo>
                  <a:pt x="2142500" y="303397"/>
                </a:moveTo>
                <a:lnTo>
                  <a:pt x="2096641" y="305206"/>
                </a:lnTo>
                <a:lnTo>
                  <a:pt x="2051614" y="310560"/>
                </a:lnTo>
                <a:lnTo>
                  <a:pt x="2007527" y="319351"/>
                </a:lnTo>
                <a:lnTo>
                  <a:pt x="1964492" y="331470"/>
                </a:lnTo>
                <a:lnTo>
                  <a:pt x="1922619" y="346809"/>
                </a:lnTo>
                <a:lnTo>
                  <a:pt x="1882019" y="365258"/>
                </a:lnTo>
                <a:lnTo>
                  <a:pt x="1855713" y="379232"/>
                </a:lnTo>
                <a:lnTo>
                  <a:pt x="2434824" y="379232"/>
                </a:lnTo>
                <a:lnTo>
                  <a:pt x="2379524" y="351828"/>
                </a:lnTo>
                <a:lnTo>
                  <a:pt x="2334876" y="334826"/>
                </a:lnTo>
                <a:lnTo>
                  <a:pt x="2288688" y="321320"/>
                </a:lnTo>
                <a:lnTo>
                  <a:pt x="2241121" y="311471"/>
                </a:lnTo>
                <a:lnTo>
                  <a:pt x="2192337" y="305443"/>
                </a:lnTo>
                <a:lnTo>
                  <a:pt x="2142500" y="303397"/>
                </a:lnTo>
                <a:close/>
              </a:path>
            </a:pathLst>
          </a:custGeom>
          <a:solidFill>
            <a:srgbClr val="9CC3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7AC276FC-6022-4DB3-8033-8AEE758B7369}"/>
              </a:ext>
            </a:extLst>
          </p:cNvPr>
          <p:cNvSpPr txBox="1"/>
          <p:nvPr/>
        </p:nvSpPr>
        <p:spPr>
          <a:xfrm>
            <a:off x="7842250" y="592138"/>
            <a:ext cx="3038475" cy="850900"/>
          </a:xfrm>
          <a:prstGeom prst="rect">
            <a:avLst/>
          </a:prstGeom>
          <a:solidFill>
            <a:srgbClr val="442259"/>
          </a:solidFill>
        </p:spPr>
        <p:txBody>
          <a:bodyPr lIns="0" tIns="0" rIns="0" bIns="0">
            <a:spAutoFit/>
          </a:bodyPr>
          <a:lstStyle/>
          <a:p>
            <a:pPr marL="245110" fontAlgn="auto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New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dis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persisted</a:t>
            </a:r>
            <a:endParaRPr sz="2400">
              <a:latin typeface="Segoe UI Light"/>
              <a:cs typeface="Segoe UI Light"/>
            </a:endParaRPr>
          </a:p>
          <a:p>
            <a:pPr marL="245110" fontAlgn="auto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400" spc="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3034" name="object 26">
            <a:extLst>
              <a:ext uri="{FF2B5EF4-FFF2-40B4-BE49-F238E27FC236}">
                <a16:creationId xmlns:a16="http://schemas.microsoft.com/office/drawing/2014/main" id="{85C97D79-E07F-4364-B2FE-5FD6ECFD7A1A}"/>
              </a:ext>
            </a:extLst>
          </p:cNvPr>
          <p:cNvSpPr>
            <a:spLocks/>
          </p:cNvSpPr>
          <p:nvPr/>
        </p:nvSpPr>
        <p:spPr bwMode="auto">
          <a:xfrm>
            <a:off x="10079038" y="1433513"/>
            <a:ext cx="331787" cy="134937"/>
          </a:xfrm>
          <a:custGeom>
            <a:avLst/>
            <a:gdLst>
              <a:gd name="T0" fmla="*/ 330707 w 330834"/>
              <a:gd name="T1" fmla="*/ 0 h 134619"/>
              <a:gd name="T2" fmla="*/ 0 w 330834"/>
              <a:gd name="T3" fmla="*/ 0 h 134619"/>
              <a:gd name="T4" fmla="*/ 165353 w 330834"/>
              <a:gd name="T5" fmla="*/ 134111 h 134619"/>
              <a:gd name="T6" fmla="*/ 330707 w 330834"/>
              <a:gd name="T7" fmla="*/ 0 h 134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0834" h="134619">
                <a:moveTo>
                  <a:pt x="330707" y="0"/>
                </a:moveTo>
                <a:lnTo>
                  <a:pt x="0" y="0"/>
                </a:lnTo>
                <a:lnTo>
                  <a:pt x="165353" y="134111"/>
                </a:lnTo>
                <a:lnTo>
                  <a:pt x="330707" y="0"/>
                </a:lnTo>
                <a:close/>
              </a:path>
            </a:pathLst>
          </a:custGeom>
          <a:solidFill>
            <a:srgbClr val="442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35" name="object 27">
            <a:extLst>
              <a:ext uri="{FF2B5EF4-FFF2-40B4-BE49-F238E27FC236}">
                <a16:creationId xmlns:a16="http://schemas.microsoft.com/office/drawing/2014/main" id="{B185B3AB-3480-429F-8898-B438FF4FB737}"/>
              </a:ext>
            </a:extLst>
          </p:cNvPr>
          <p:cNvSpPr>
            <a:spLocks/>
          </p:cNvSpPr>
          <p:nvPr/>
        </p:nvSpPr>
        <p:spPr bwMode="auto">
          <a:xfrm>
            <a:off x="7848600" y="1506538"/>
            <a:ext cx="3036888" cy="3546475"/>
          </a:xfrm>
          <a:custGeom>
            <a:avLst/>
            <a:gdLst>
              <a:gd name="T0" fmla="*/ 2163026 w 3037204"/>
              <a:gd name="T1" fmla="*/ 0 h 3545204"/>
              <a:gd name="T2" fmla="*/ 1720 w 3037204"/>
              <a:gd name="T3" fmla="*/ 10027 h 3545204"/>
              <a:gd name="T4" fmla="*/ 1956 w 3037204"/>
              <a:gd name="T5" fmla="*/ 56398 h 3545204"/>
              <a:gd name="T6" fmla="*/ 1979 w 3037204"/>
              <a:gd name="T7" fmla="*/ 63267 h 3545204"/>
              <a:gd name="T8" fmla="*/ 2107 w 3037204"/>
              <a:gd name="T9" fmla="*/ 138411 h 3545204"/>
              <a:gd name="T10" fmla="*/ 2134 w 3037204"/>
              <a:gd name="T11" fmla="*/ 165110 h 3545204"/>
              <a:gd name="T12" fmla="*/ 2189 w 3037204"/>
              <a:gd name="T13" fmla="*/ 271638 h 3545204"/>
              <a:gd name="T14" fmla="*/ 2178 w 3037204"/>
              <a:gd name="T15" fmla="*/ 431852 h 3545204"/>
              <a:gd name="T16" fmla="*/ 2099 w 3037204"/>
              <a:gd name="T17" fmla="*/ 615274 h 3545204"/>
              <a:gd name="T18" fmla="*/ 1965 w 3037204"/>
              <a:gd name="T19" fmla="*/ 820973 h 3545204"/>
              <a:gd name="T20" fmla="*/ 1786 w 3037204"/>
              <a:gd name="T21" fmla="*/ 1044493 h 3545204"/>
              <a:gd name="T22" fmla="*/ 1574 w 3037204"/>
              <a:gd name="T23" fmla="*/ 1281378 h 3545204"/>
              <a:gd name="T24" fmla="*/ 1340 w 3037204"/>
              <a:gd name="T25" fmla="*/ 1527174 h 3545204"/>
              <a:gd name="T26" fmla="*/ 850 w 3037204"/>
              <a:gd name="T27" fmla="*/ 2027677 h 3545204"/>
              <a:gd name="T28" fmla="*/ 616 w 3037204"/>
              <a:gd name="T29" fmla="*/ 2273472 h 3545204"/>
              <a:gd name="T30" fmla="*/ 404 w 3037204"/>
              <a:gd name="T31" fmla="*/ 2510358 h 3545204"/>
              <a:gd name="T32" fmla="*/ 226 w 3037204"/>
              <a:gd name="T33" fmla="*/ 2733878 h 3545204"/>
              <a:gd name="T34" fmla="*/ 91 w 3037204"/>
              <a:gd name="T35" fmla="*/ 2939576 h 3545204"/>
              <a:gd name="T36" fmla="*/ 16 w 3037204"/>
              <a:gd name="T37" fmla="*/ 3113214 h 3545204"/>
              <a:gd name="T38" fmla="*/ 0 w 3037204"/>
              <a:gd name="T39" fmla="*/ 3279690 h 3545204"/>
              <a:gd name="T40" fmla="*/ 64 w 3037204"/>
              <a:gd name="T41" fmla="*/ 3405195 h 3545204"/>
              <a:gd name="T42" fmla="*/ 218 w 3037204"/>
              <a:gd name="T43" fmla="*/ 3495058 h 3545204"/>
              <a:gd name="T44" fmla="*/ 470 w 3037204"/>
              <a:gd name="T45" fmla="*/ 3544823 h 3545204"/>
              <a:gd name="T46" fmla="*/ 3026250 w 3037204"/>
              <a:gd name="T47" fmla="*/ 3534667 h 3545204"/>
              <a:gd name="T48" fmla="*/ 3026361 w 3037204"/>
              <a:gd name="T49" fmla="*/ 3484804 h 3545204"/>
              <a:gd name="T50" fmla="*/ 3026608 w 3037204"/>
              <a:gd name="T51" fmla="*/ 3394980 h 3545204"/>
              <a:gd name="T52" fmla="*/ 3026978 w 3037204"/>
              <a:gd name="T53" fmla="*/ 3269637 h 3545204"/>
              <a:gd name="T54" fmla="*/ 3027454 w 3037204"/>
              <a:gd name="T55" fmla="*/ 3113214 h 3545204"/>
              <a:gd name="T56" fmla="*/ 3028022 w 3037204"/>
              <a:gd name="T57" fmla="*/ 2930150 h 3545204"/>
              <a:gd name="T58" fmla="*/ 3029369 w 3037204"/>
              <a:gd name="T59" fmla="*/ 2501864 h 3545204"/>
              <a:gd name="T60" fmla="*/ 3033260 w 3037204"/>
              <a:gd name="T61" fmla="*/ 1275749 h 3545204"/>
              <a:gd name="T62" fmla="*/ 3034702 w 3037204"/>
              <a:gd name="T63" fmla="*/ 816385 h 3545204"/>
              <a:gd name="T64" fmla="*/ 3035337 w 3037204"/>
              <a:gd name="T65" fmla="*/ 611122 h 3545204"/>
              <a:gd name="T66" fmla="*/ 3035895 w 3037204"/>
              <a:gd name="T67" fmla="*/ 428060 h 3545204"/>
              <a:gd name="T68" fmla="*/ 3036359 w 3037204"/>
              <a:gd name="T69" fmla="*/ 271638 h 3545204"/>
              <a:gd name="T70" fmla="*/ 3036662 w 3037204"/>
              <a:gd name="T71" fmla="*/ 165110 h 3545204"/>
              <a:gd name="T72" fmla="*/ 2414608 w 3037204"/>
              <a:gd name="T73" fmla="*/ 165110 h 3545204"/>
              <a:gd name="T74" fmla="*/ 2408037 w 3037204"/>
              <a:gd name="T75" fmla="*/ 163749 h 3545204"/>
              <a:gd name="T76" fmla="*/ 2363631 w 3037204"/>
              <a:gd name="T77" fmla="*/ 138411 h 3545204"/>
              <a:gd name="T78" fmla="*/ 2317905 w 3037204"/>
              <a:gd name="T79" fmla="*/ 105595 h 3545204"/>
              <a:gd name="T80" fmla="*/ 2236911 w 3037204"/>
              <a:gd name="T81" fmla="*/ 44811 h 3545204"/>
              <a:gd name="T82" fmla="*/ 2222119 w 3037204"/>
              <a:gd name="T83" fmla="*/ 34016 h 3545204"/>
              <a:gd name="T84" fmla="*/ 2184800 w 3037204"/>
              <a:gd name="T85" fmla="*/ 8900 h 3545204"/>
              <a:gd name="T86" fmla="*/ 2168164 w 3037204"/>
              <a:gd name="T87" fmla="*/ 744 h 3545204"/>
              <a:gd name="T88" fmla="*/ 2163026 w 3037204"/>
              <a:gd name="T89" fmla="*/ 0 h 3545204"/>
              <a:gd name="T90" fmla="*/ 2767087 w 3037204"/>
              <a:gd name="T91" fmla="*/ 4793 h 3545204"/>
              <a:gd name="T92" fmla="*/ 2633969 w 3037204"/>
              <a:gd name="T93" fmla="*/ 5673 h 3545204"/>
              <a:gd name="T94" fmla="*/ 2594830 w 3037204"/>
              <a:gd name="T95" fmla="*/ 16442 h 3545204"/>
              <a:gd name="T96" fmla="*/ 2560795 w 3037204"/>
              <a:gd name="T97" fmla="*/ 41545 h 3545204"/>
              <a:gd name="T98" fmla="*/ 2524182 w 3037204"/>
              <a:gd name="T99" fmla="*/ 74916 h 3545204"/>
              <a:gd name="T100" fmla="*/ 2487882 w 3037204"/>
              <a:gd name="T101" fmla="*/ 110187 h 3545204"/>
              <a:gd name="T102" fmla="*/ 2476352 w 3037204"/>
              <a:gd name="T103" fmla="*/ 121265 h 3545204"/>
              <a:gd name="T104" fmla="*/ 2444969 w 3037204"/>
              <a:gd name="T105" fmla="*/ 149165 h 3545204"/>
              <a:gd name="T106" fmla="*/ 2414608 w 3037204"/>
              <a:gd name="T107" fmla="*/ 165110 h 3545204"/>
              <a:gd name="T108" fmla="*/ 3036662 w 3037204"/>
              <a:gd name="T109" fmla="*/ 165110 h 3545204"/>
              <a:gd name="T110" fmla="*/ 3036930 w 3037204"/>
              <a:gd name="T111" fmla="*/ 63267 h 3545204"/>
              <a:gd name="T112" fmla="*/ 3037040 w 3037204"/>
              <a:gd name="T113" fmla="*/ 6614 h 3545204"/>
              <a:gd name="T114" fmla="*/ 3035897 w 3037204"/>
              <a:gd name="T115" fmla="*/ 6367 h 3545204"/>
              <a:gd name="T116" fmla="*/ 3029576 w 3037204"/>
              <a:gd name="T117" fmla="*/ 6130 h 3545204"/>
              <a:gd name="T118" fmla="*/ 2767087 w 3037204"/>
              <a:gd name="T119" fmla="*/ 4793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037204" h="3545204">
                <a:moveTo>
                  <a:pt x="2163026" y="0"/>
                </a:moveTo>
                <a:lnTo>
                  <a:pt x="1720" y="10027"/>
                </a:lnTo>
                <a:lnTo>
                  <a:pt x="1956" y="56398"/>
                </a:lnTo>
                <a:lnTo>
                  <a:pt x="1979" y="63267"/>
                </a:lnTo>
                <a:lnTo>
                  <a:pt x="2107" y="138411"/>
                </a:lnTo>
                <a:lnTo>
                  <a:pt x="2134" y="165110"/>
                </a:lnTo>
                <a:lnTo>
                  <a:pt x="2189" y="271638"/>
                </a:lnTo>
                <a:lnTo>
                  <a:pt x="2178" y="431852"/>
                </a:lnTo>
                <a:lnTo>
                  <a:pt x="2099" y="615274"/>
                </a:lnTo>
                <a:lnTo>
                  <a:pt x="1965" y="820973"/>
                </a:lnTo>
                <a:lnTo>
                  <a:pt x="1786" y="1044493"/>
                </a:lnTo>
                <a:lnTo>
                  <a:pt x="1574" y="1281378"/>
                </a:lnTo>
                <a:lnTo>
                  <a:pt x="1340" y="1527174"/>
                </a:lnTo>
                <a:lnTo>
                  <a:pt x="850" y="2027677"/>
                </a:lnTo>
                <a:lnTo>
                  <a:pt x="616" y="2273472"/>
                </a:lnTo>
                <a:lnTo>
                  <a:pt x="404" y="2510358"/>
                </a:lnTo>
                <a:lnTo>
                  <a:pt x="226" y="2733878"/>
                </a:lnTo>
                <a:lnTo>
                  <a:pt x="91" y="2939576"/>
                </a:lnTo>
                <a:lnTo>
                  <a:pt x="16" y="3113214"/>
                </a:lnTo>
                <a:lnTo>
                  <a:pt x="0" y="3279690"/>
                </a:lnTo>
                <a:lnTo>
                  <a:pt x="64" y="3405195"/>
                </a:lnTo>
                <a:lnTo>
                  <a:pt x="218" y="3495058"/>
                </a:lnTo>
                <a:lnTo>
                  <a:pt x="470" y="3544823"/>
                </a:lnTo>
                <a:lnTo>
                  <a:pt x="3026250" y="3534667"/>
                </a:lnTo>
                <a:lnTo>
                  <a:pt x="3026361" y="3484804"/>
                </a:lnTo>
                <a:lnTo>
                  <a:pt x="3026608" y="3394980"/>
                </a:lnTo>
                <a:lnTo>
                  <a:pt x="3026978" y="3269637"/>
                </a:lnTo>
                <a:lnTo>
                  <a:pt x="3027454" y="3113214"/>
                </a:lnTo>
                <a:lnTo>
                  <a:pt x="3028022" y="2930150"/>
                </a:lnTo>
                <a:lnTo>
                  <a:pt x="3029369" y="2501864"/>
                </a:lnTo>
                <a:lnTo>
                  <a:pt x="3033260" y="1275749"/>
                </a:lnTo>
                <a:lnTo>
                  <a:pt x="3034702" y="816385"/>
                </a:lnTo>
                <a:lnTo>
                  <a:pt x="3035337" y="611122"/>
                </a:lnTo>
                <a:lnTo>
                  <a:pt x="3035895" y="428060"/>
                </a:lnTo>
                <a:lnTo>
                  <a:pt x="3036359" y="271638"/>
                </a:lnTo>
                <a:lnTo>
                  <a:pt x="3036662" y="165110"/>
                </a:lnTo>
                <a:lnTo>
                  <a:pt x="2414608" y="165110"/>
                </a:lnTo>
                <a:lnTo>
                  <a:pt x="2408037" y="163749"/>
                </a:lnTo>
                <a:lnTo>
                  <a:pt x="2363631" y="138411"/>
                </a:lnTo>
                <a:lnTo>
                  <a:pt x="2317905" y="105595"/>
                </a:lnTo>
                <a:lnTo>
                  <a:pt x="2236911" y="44811"/>
                </a:lnTo>
                <a:lnTo>
                  <a:pt x="2222119" y="34016"/>
                </a:lnTo>
                <a:lnTo>
                  <a:pt x="2184800" y="8900"/>
                </a:lnTo>
                <a:lnTo>
                  <a:pt x="2168164" y="744"/>
                </a:lnTo>
                <a:lnTo>
                  <a:pt x="2163026" y="0"/>
                </a:lnTo>
                <a:close/>
              </a:path>
              <a:path w="3037204" h="3545204">
                <a:moveTo>
                  <a:pt x="2767087" y="4793"/>
                </a:moveTo>
                <a:lnTo>
                  <a:pt x="2633969" y="5673"/>
                </a:lnTo>
                <a:lnTo>
                  <a:pt x="2594830" y="16442"/>
                </a:lnTo>
                <a:lnTo>
                  <a:pt x="2560795" y="41545"/>
                </a:lnTo>
                <a:lnTo>
                  <a:pt x="2524182" y="74916"/>
                </a:lnTo>
                <a:lnTo>
                  <a:pt x="2487882" y="110187"/>
                </a:lnTo>
                <a:lnTo>
                  <a:pt x="2476352" y="121265"/>
                </a:lnTo>
                <a:lnTo>
                  <a:pt x="2444969" y="149165"/>
                </a:lnTo>
                <a:lnTo>
                  <a:pt x="2414608" y="165110"/>
                </a:lnTo>
                <a:lnTo>
                  <a:pt x="3036662" y="165110"/>
                </a:lnTo>
                <a:lnTo>
                  <a:pt x="3036930" y="63267"/>
                </a:lnTo>
                <a:lnTo>
                  <a:pt x="3037040" y="6614"/>
                </a:lnTo>
                <a:lnTo>
                  <a:pt x="3035897" y="6367"/>
                </a:lnTo>
                <a:lnTo>
                  <a:pt x="3029576" y="6130"/>
                </a:lnTo>
                <a:lnTo>
                  <a:pt x="2767087" y="47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36" name="object 28">
            <a:extLst>
              <a:ext uri="{FF2B5EF4-FFF2-40B4-BE49-F238E27FC236}">
                <a16:creationId xmlns:a16="http://schemas.microsoft.com/office/drawing/2014/main" id="{2D6EA03E-ED95-4FEA-8AE5-04D370DB91A6}"/>
              </a:ext>
            </a:extLst>
          </p:cNvPr>
          <p:cNvSpPr>
            <a:spLocks/>
          </p:cNvSpPr>
          <p:nvPr/>
        </p:nvSpPr>
        <p:spPr bwMode="auto">
          <a:xfrm>
            <a:off x="7848600" y="1506538"/>
            <a:ext cx="3036888" cy="3546475"/>
          </a:xfrm>
          <a:custGeom>
            <a:avLst/>
            <a:gdLst>
              <a:gd name="T0" fmla="*/ 2163026 w 3037204"/>
              <a:gd name="T1" fmla="*/ 0 h 3545204"/>
              <a:gd name="T2" fmla="*/ 2175501 w 3037204"/>
              <a:gd name="T3" fmla="*/ 3795 h 3545204"/>
              <a:gd name="T4" fmla="*/ 2252487 w 3037204"/>
              <a:gd name="T5" fmla="*/ 56398 h 3545204"/>
              <a:gd name="T6" fmla="*/ 2301556 w 3037204"/>
              <a:gd name="T7" fmla="*/ 93373 h 3545204"/>
              <a:gd name="T8" fmla="*/ 2376979 w 3037204"/>
              <a:gd name="T9" fmla="*/ 147224 h 3545204"/>
              <a:gd name="T10" fmla="*/ 2420647 w 3037204"/>
              <a:gd name="T11" fmla="*/ 164108 h 3545204"/>
              <a:gd name="T12" fmla="*/ 2487882 w 3037204"/>
              <a:gd name="T13" fmla="*/ 110187 h 3545204"/>
              <a:gd name="T14" fmla="*/ 2524182 w 3037204"/>
              <a:gd name="T15" fmla="*/ 74916 h 3545204"/>
              <a:gd name="T16" fmla="*/ 2594830 w 3037204"/>
              <a:gd name="T17" fmla="*/ 16442 h 3545204"/>
              <a:gd name="T18" fmla="*/ 2688718 w 3037204"/>
              <a:gd name="T19" fmla="*/ 5048 h 3545204"/>
              <a:gd name="T20" fmla="*/ 2796032 w 3037204"/>
              <a:gd name="T21" fmla="*/ 4781 h 3545204"/>
              <a:gd name="T22" fmla="*/ 2884049 w 3037204"/>
              <a:gd name="T23" fmla="*/ 4934 h 3545204"/>
              <a:gd name="T24" fmla="*/ 2984749 w 3037204"/>
              <a:gd name="T25" fmla="*/ 5502 h 3545204"/>
              <a:gd name="T26" fmla="*/ 3037040 w 3037204"/>
              <a:gd name="T27" fmla="*/ 6614 h 3545204"/>
              <a:gd name="T28" fmla="*/ 3036715 w 3037204"/>
              <a:gd name="T29" fmla="*/ 146297 h 3545204"/>
              <a:gd name="T30" fmla="*/ 3035895 w 3037204"/>
              <a:gd name="T31" fmla="*/ 428060 h 3545204"/>
              <a:gd name="T32" fmla="*/ 3034702 w 3037204"/>
              <a:gd name="T33" fmla="*/ 816385 h 3545204"/>
              <a:gd name="T34" fmla="*/ 3033260 w 3037204"/>
              <a:gd name="T35" fmla="*/ 1275749 h 3545204"/>
              <a:gd name="T36" fmla="*/ 3031691 w 3037204"/>
              <a:gd name="T37" fmla="*/ 1770635 h 3545204"/>
              <a:gd name="T38" fmla="*/ 3030119 w 3037204"/>
              <a:gd name="T39" fmla="*/ 2265521 h 3545204"/>
              <a:gd name="T40" fmla="*/ 3028665 w 3037204"/>
              <a:gd name="T41" fmla="*/ 2724887 h 3545204"/>
              <a:gd name="T42" fmla="*/ 3027454 w 3037204"/>
              <a:gd name="T43" fmla="*/ 3113214 h 3545204"/>
              <a:gd name="T44" fmla="*/ 3026608 w 3037204"/>
              <a:gd name="T45" fmla="*/ 3394980 h 3545204"/>
              <a:gd name="T46" fmla="*/ 3026250 w 3037204"/>
              <a:gd name="T47" fmla="*/ 3534667 h 3545204"/>
              <a:gd name="T48" fmla="*/ 2723657 w 3037204"/>
              <a:gd name="T49" fmla="*/ 3534952 h 3545204"/>
              <a:gd name="T50" fmla="*/ 2421065 w 3037204"/>
              <a:gd name="T51" fmla="*/ 3535724 h 3545204"/>
              <a:gd name="T52" fmla="*/ 2118475 w 3037204"/>
              <a:gd name="T53" fmla="*/ 3536861 h 3545204"/>
              <a:gd name="T54" fmla="*/ 1815887 w 3037204"/>
              <a:gd name="T55" fmla="*/ 3538242 h 3545204"/>
              <a:gd name="T56" fmla="*/ 1513303 w 3037204"/>
              <a:gd name="T57" fmla="*/ 3539745 h 3545204"/>
              <a:gd name="T58" fmla="*/ 1210724 w 3037204"/>
              <a:gd name="T59" fmla="*/ 3541249 h 3545204"/>
              <a:gd name="T60" fmla="*/ 908150 w 3037204"/>
              <a:gd name="T61" fmla="*/ 3542630 h 3545204"/>
              <a:gd name="T62" fmla="*/ 605582 w 3037204"/>
              <a:gd name="T63" fmla="*/ 3543767 h 3545204"/>
              <a:gd name="T64" fmla="*/ 303022 w 3037204"/>
              <a:gd name="T65" fmla="*/ 3544539 h 3545204"/>
              <a:gd name="T66" fmla="*/ 470 w 3037204"/>
              <a:gd name="T67" fmla="*/ 3544823 h 3545204"/>
              <a:gd name="T68" fmla="*/ 64 w 3037204"/>
              <a:gd name="T69" fmla="*/ 3405195 h 3545204"/>
              <a:gd name="T70" fmla="*/ 12 w 3037204"/>
              <a:gd name="T71" fmla="*/ 3122999 h 3545204"/>
              <a:gd name="T72" fmla="*/ 226 w 3037204"/>
              <a:gd name="T73" fmla="*/ 2733878 h 3545204"/>
              <a:gd name="T74" fmla="*/ 616 w 3037204"/>
              <a:gd name="T75" fmla="*/ 2273472 h 3545204"/>
              <a:gd name="T76" fmla="*/ 1095 w 3037204"/>
              <a:gd name="T77" fmla="*/ 1777425 h 3545204"/>
              <a:gd name="T78" fmla="*/ 1574 w 3037204"/>
              <a:gd name="T79" fmla="*/ 1281378 h 3545204"/>
              <a:gd name="T80" fmla="*/ 1965 w 3037204"/>
              <a:gd name="T81" fmla="*/ 820973 h 3545204"/>
              <a:gd name="T82" fmla="*/ 2178 w 3037204"/>
              <a:gd name="T83" fmla="*/ 431852 h 3545204"/>
              <a:gd name="T84" fmla="*/ 2126 w 3037204"/>
              <a:gd name="T85" fmla="*/ 149656 h 3545204"/>
              <a:gd name="T86" fmla="*/ 1720 w 3037204"/>
              <a:gd name="T87" fmla="*/ 10027 h 3545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37204" h="3545204">
                <a:moveTo>
                  <a:pt x="1720" y="10027"/>
                </a:moveTo>
                <a:lnTo>
                  <a:pt x="2163026" y="0"/>
                </a:lnTo>
                <a:lnTo>
                  <a:pt x="2168164" y="744"/>
                </a:lnTo>
                <a:lnTo>
                  <a:pt x="2175501" y="3795"/>
                </a:lnTo>
                <a:lnTo>
                  <a:pt x="2208345" y="24263"/>
                </a:lnTo>
                <a:lnTo>
                  <a:pt x="2252487" y="56398"/>
                </a:lnTo>
                <a:lnTo>
                  <a:pt x="2285045" y="80932"/>
                </a:lnTo>
                <a:lnTo>
                  <a:pt x="2301556" y="93373"/>
                </a:lnTo>
                <a:lnTo>
                  <a:pt x="2333858" y="117344"/>
                </a:lnTo>
                <a:lnTo>
                  <a:pt x="2376979" y="147224"/>
                </a:lnTo>
                <a:lnTo>
                  <a:pt x="2414608" y="165110"/>
                </a:lnTo>
                <a:lnTo>
                  <a:pt x="2420647" y="164108"/>
                </a:lnTo>
                <a:lnTo>
                  <a:pt x="2454788" y="140990"/>
                </a:lnTo>
                <a:lnTo>
                  <a:pt x="2487882" y="110187"/>
                </a:lnTo>
                <a:lnTo>
                  <a:pt x="2511904" y="86776"/>
                </a:lnTo>
                <a:lnTo>
                  <a:pt x="2524182" y="74916"/>
                </a:lnTo>
                <a:lnTo>
                  <a:pt x="2560795" y="41545"/>
                </a:lnTo>
                <a:lnTo>
                  <a:pt x="2594830" y="16442"/>
                </a:lnTo>
                <a:lnTo>
                  <a:pt x="2633969" y="5673"/>
                </a:lnTo>
                <a:lnTo>
                  <a:pt x="2688718" y="5048"/>
                </a:lnTo>
                <a:lnTo>
                  <a:pt x="2739206" y="4841"/>
                </a:lnTo>
                <a:lnTo>
                  <a:pt x="2796032" y="4781"/>
                </a:lnTo>
                <a:lnTo>
                  <a:pt x="2825520" y="4802"/>
                </a:lnTo>
                <a:lnTo>
                  <a:pt x="2884049" y="4934"/>
                </a:lnTo>
                <a:lnTo>
                  <a:pt x="2938512" y="5173"/>
                </a:lnTo>
                <a:lnTo>
                  <a:pt x="2984749" y="5502"/>
                </a:lnTo>
                <a:lnTo>
                  <a:pt x="3029576" y="6130"/>
                </a:lnTo>
                <a:lnTo>
                  <a:pt x="3037040" y="6614"/>
                </a:lnTo>
                <a:lnTo>
                  <a:pt x="3036947" y="56475"/>
                </a:lnTo>
                <a:lnTo>
                  <a:pt x="3036715" y="146297"/>
                </a:lnTo>
                <a:lnTo>
                  <a:pt x="3036359" y="271638"/>
                </a:lnTo>
                <a:lnTo>
                  <a:pt x="3035895" y="428060"/>
                </a:lnTo>
                <a:lnTo>
                  <a:pt x="3035337" y="611122"/>
                </a:lnTo>
                <a:lnTo>
                  <a:pt x="3034702" y="816385"/>
                </a:lnTo>
                <a:lnTo>
                  <a:pt x="3034004" y="1039407"/>
                </a:lnTo>
                <a:lnTo>
                  <a:pt x="3033260" y="1275749"/>
                </a:lnTo>
                <a:lnTo>
                  <a:pt x="3032484" y="1520972"/>
                </a:lnTo>
                <a:lnTo>
                  <a:pt x="3031691" y="1770635"/>
                </a:lnTo>
                <a:lnTo>
                  <a:pt x="3030898" y="2020298"/>
                </a:lnTo>
                <a:lnTo>
                  <a:pt x="3030119" y="2265521"/>
                </a:lnTo>
                <a:lnTo>
                  <a:pt x="3029369" y="2501864"/>
                </a:lnTo>
                <a:lnTo>
                  <a:pt x="3028665" y="2724887"/>
                </a:lnTo>
                <a:lnTo>
                  <a:pt x="3028022" y="2930150"/>
                </a:lnTo>
                <a:lnTo>
                  <a:pt x="3027454" y="3113214"/>
                </a:lnTo>
                <a:lnTo>
                  <a:pt x="3026978" y="3269637"/>
                </a:lnTo>
                <a:lnTo>
                  <a:pt x="3026608" y="3394980"/>
                </a:lnTo>
                <a:lnTo>
                  <a:pt x="3026361" y="3484804"/>
                </a:lnTo>
                <a:lnTo>
                  <a:pt x="3026250" y="3534667"/>
                </a:lnTo>
                <a:lnTo>
                  <a:pt x="2874954" y="3534741"/>
                </a:lnTo>
                <a:lnTo>
                  <a:pt x="2723657" y="3534952"/>
                </a:lnTo>
                <a:lnTo>
                  <a:pt x="2572361" y="3535284"/>
                </a:lnTo>
                <a:lnTo>
                  <a:pt x="2421065" y="3535724"/>
                </a:lnTo>
                <a:lnTo>
                  <a:pt x="2269770" y="3536254"/>
                </a:lnTo>
                <a:lnTo>
                  <a:pt x="2118475" y="3536861"/>
                </a:lnTo>
                <a:lnTo>
                  <a:pt x="1967181" y="3537529"/>
                </a:lnTo>
                <a:lnTo>
                  <a:pt x="1815887" y="3538242"/>
                </a:lnTo>
                <a:lnTo>
                  <a:pt x="1664595" y="3538986"/>
                </a:lnTo>
                <a:lnTo>
                  <a:pt x="1513303" y="3539745"/>
                </a:lnTo>
                <a:lnTo>
                  <a:pt x="1362013" y="3540505"/>
                </a:lnTo>
                <a:lnTo>
                  <a:pt x="1210724" y="3541249"/>
                </a:lnTo>
                <a:lnTo>
                  <a:pt x="1059436" y="3541962"/>
                </a:lnTo>
                <a:lnTo>
                  <a:pt x="908150" y="3542630"/>
                </a:lnTo>
                <a:lnTo>
                  <a:pt x="756865" y="3543237"/>
                </a:lnTo>
                <a:lnTo>
                  <a:pt x="605582" y="3543767"/>
                </a:lnTo>
                <a:lnTo>
                  <a:pt x="454301" y="3544206"/>
                </a:lnTo>
                <a:lnTo>
                  <a:pt x="303022" y="3544539"/>
                </a:lnTo>
                <a:lnTo>
                  <a:pt x="151745" y="3544750"/>
                </a:lnTo>
                <a:lnTo>
                  <a:pt x="470" y="3544823"/>
                </a:lnTo>
                <a:lnTo>
                  <a:pt x="218" y="3495058"/>
                </a:lnTo>
                <a:lnTo>
                  <a:pt x="64" y="3405195"/>
                </a:lnTo>
                <a:lnTo>
                  <a:pt x="0" y="3279690"/>
                </a:lnTo>
                <a:lnTo>
                  <a:pt x="12" y="3122999"/>
                </a:lnTo>
                <a:lnTo>
                  <a:pt x="91" y="2939576"/>
                </a:lnTo>
                <a:lnTo>
                  <a:pt x="226" y="2733878"/>
                </a:lnTo>
                <a:lnTo>
                  <a:pt x="404" y="2510358"/>
                </a:lnTo>
                <a:lnTo>
                  <a:pt x="616" y="2273472"/>
                </a:lnTo>
                <a:lnTo>
                  <a:pt x="850" y="2027677"/>
                </a:lnTo>
                <a:lnTo>
                  <a:pt x="1095" y="1777425"/>
                </a:lnTo>
                <a:lnTo>
                  <a:pt x="1340" y="1527174"/>
                </a:lnTo>
                <a:lnTo>
                  <a:pt x="1574" y="1281378"/>
                </a:lnTo>
                <a:lnTo>
                  <a:pt x="1786" y="1044493"/>
                </a:lnTo>
                <a:lnTo>
                  <a:pt x="1965" y="820973"/>
                </a:lnTo>
                <a:lnTo>
                  <a:pt x="2099" y="615274"/>
                </a:lnTo>
                <a:lnTo>
                  <a:pt x="2178" y="431852"/>
                </a:lnTo>
                <a:lnTo>
                  <a:pt x="2191" y="275161"/>
                </a:lnTo>
                <a:lnTo>
                  <a:pt x="2126" y="149656"/>
                </a:lnTo>
                <a:lnTo>
                  <a:pt x="1973" y="59793"/>
                </a:lnTo>
                <a:lnTo>
                  <a:pt x="1720" y="10027"/>
                </a:lnTo>
                <a:close/>
              </a:path>
            </a:pathLst>
          </a:custGeom>
          <a:noFill/>
          <a:ln w="3175">
            <a:solidFill>
              <a:srgbClr val="1BFFE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C03CAA72-F5AE-4CC7-AFD7-FC5B81CB748C}"/>
              </a:ext>
            </a:extLst>
          </p:cNvPr>
          <p:cNvSpPr txBox="1"/>
          <p:nvPr/>
        </p:nvSpPr>
        <p:spPr>
          <a:xfrm>
            <a:off x="8181975" y="3851275"/>
            <a:ext cx="687388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spc="-5" dirty="0">
                <a:solidFill>
                  <a:srgbClr val="343434"/>
                </a:solidFill>
                <a:latin typeface="Segoe UI"/>
                <a:cs typeface="Segoe UI"/>
              </a:rPr>
              <a:t>C</a:t>
            </a:r>
            <a:r>
              <a:rPr sz="2000" spc="-15" dirty="0">
                <a:solidFill>
                  <a:srgbClr val="343434"/>
                </a:solidFill>
                <a:latin typeface="Segoe UI"/>
                <a:cs typeface="Segoe UI"/>
              </a:rPr>
              <a:t>l</a:t>
            </a:r>
            <a:r>
              <a:rPr sz="2000" dirty="0">
                <a:solidFill>
                  <a:srgbClr val="343434"/>
                </a:solidFill>
                <a:latin typeface="Segoe UI"/>
                <a:cs typeface="Segoe UI"/>
              </a:rPr>
              <a:t>o</a:t>
            </a:r>
            <a:r>
              <a:rPr sz="2000" spc="5" dirty="0">
                <a:solidFill>
                  <a:srgbClr val="343434"/>
                </a:solidFill>
                <a:latin typeface="Segoe UI"/>
                <a:cs typeface="Segoe UI"/>
              </a:rPr>
              <a:t>u</a:t>
            </a:r>
            <a:r>
              <a:rPr sz="2000" dirty="0">
                <a:solidFill>
                  <a:srgbClr val="343434"/>
                </a:solidFill>
                <a:latin typeface="Segoe UI"/>
                <a:cs typeface="Segoe UI"/>
              </a:rPr>
              <a:t>d</a:t>
            </a:r>
            <a:endParaRPr sz="2000">
              <a:latin typeface="Segoe UI"/>
              <a:cs typeface="Segoe UI"/>
            </a:endParaRPr>
          </a:p>
        </p:txBody>
      </p:sp>
      <p:sp>
        <p:nvSpPr>
          <p:cNvPr id="43038" name="object 30">
            <a:extLst>
              <a:ext uri="{FF2B5EF4-FFF2-40B4-BE49-F238E27FC236}">
                <a16:creationId xmlns:a16="http://schemas.microsoft.com/office/drawing/2014/main" id="{C233DD3F-C020-497D-AA27-8527DB018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5988" y="2894013"/>
            <a:ext cx="860425" cy="66516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039" name="object 31">
            <a:extLst>
              <a:ext uri="{FF2B5EF4-FFF2-40B4-BE49-F238E27FC236}">
                <a16:creationId xmlns:a16="http://schemas.microsoft.com/office/drawing/2014/main" id="{847A0897-406D-43C1-AD59-FBEA5300CB0E}"/>
              </a:ext>
            </a:extLst>
          </p:cNvPr>
          <p:cNvSpPr>
            <a:spLocks/>
          </p:cNvSpPr>
          <p:nvPr/>
        </p:nvSpPr>
        <p:spPr bwMode="auto">
          <a:xfrm>
            <a:off x="9180513" y="2984500"/>
            <a:ext cx="504825" cy="484188"/>
          </a:xfrm>
          <a:custGeom>
            <a:avLst/>
            <a:gdLst>
              <a:gd name="T0" fmla="*/ 262127 w 504825"/>
              <a:gd name="T1" fmla="*/ 0 h 485139"/>
              <a:gd name="T2" fmla="*/ 262127 w 504825"/>
              <a:gd name="T3" fmla="*/ 121157 h 485139"/>
              <a:gd name="T4" fmla="*/ 0 w 504825"/>
              <a:gd name="T5" fmla="*/ 121157 h 485139"/>
              <a:gd name="T6" fmla="*/ 0 w 504825"/>
              <a:gd name="T7" fmla="*/ 363473 h 485139"/>
              <a:gd name="T8" fmla="*/ 262127 w 504825"/>
              <a:gd name="T9" fmla="*/ 363473 h 485139"/>
              <a:gd name="T10" fmla="*/ 262127 w 504825"/>
              <a:gd name="T11" fmla="*/ 484631 h 485139"/>
              <a:gd name="T12" fmla="*/ 504443 w 504825"/>
              <a:gd name="T13" fmla="*/ 242315 h 485139"/>
              <a:gd name="T14" fmla="*/ 262127 w 504825"/>
              <a:gd name="T15" fmla="*/ 0 h 485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04825" h="485139">
                <a:moveTo>
                  <a:pt x="262127" y="0"/>
                </a:moveTo>
                <a:lnTo>
                  <a:pt x="262127" y="121157"/>
                </a:lnTo>
                <a:lnTo>
                  <a:pt x="0" y="121157"/>
                </a:lnTo>
                <a:lnTo>
                  <a:pt x="0" y="363473"/>
                </a:lnTo>
                <a:lnTo>
                  <a:pt x="262127" y="363473"/>
                </a:lnTo>
                <a:lnTo>
                  <a:pt x="262127" y="484631"/>
                </a:lnTo>
                <a:lnTo>
                  <a:pt x="504443" y="242315"/>
                </a:lnTo>
                <a:lnTo>
                  <a:pt x="262127" y="0"/>
                </a:lnTo>
                <a:close/>
              </a:path>
            </a:pathLst>
          </a:custGeom>
          <a:solidFill>
            <a:srgbClr val="442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0" name="object 32">
            <a:extLst>
              <a:ext uri="{FF2B5EF4-FFF2-40B4-BE49-F238E27FC236}">
                <a16:creationId xmlns:a16="http://schemas.microsoft.com/office/drawing/2014/main" id="{FD2813DC-D455-4E40-98EA-55CC100413FD}"/>
              </a:ext>
            </a:extLst>
          </p:cNvPr>
          <p:cNvSpPr>
            <a:spLocks/>
          </p:cNvSpPr>
          <p:nvPr/>
        </p:nvSpPr>
        <p:spPr bwMode="auto">
          <a:xfrm>
            <a:off x="8216900" y="2773363"/>
            <a:ext cx="727075" cy="850900"/>
          </a:xfrm>
          <a:custGeom>
            <a:avLst/>
            <a:gdLst>
              <a:gd name="T0" fmla="*/ 307849 w 727075"/>
              <a:gd name="T1" fmla="*/ 1612 h 850900"/>
              <a:gd name="T2" fmla="*/ 199110 w 727075"/>
              <a:gd name="T3" fmla="*/ 13638 h 850900"/>
              <a:gd name="T4" fmla="*/ 108158 w 727075"/>
              <a:gd name="T5" fmla="*/ 35452 h 850900"/>
              <a:gd name="T6" fmla="*/ 29093 w 727075"/>
              <a:gd name="T7" fmla="*/ 72921 h 850900"/>
              <a:gd name="T8" fmla="*/ 0 w 727075"/>
              <a:gd name="T9" fmla="*/ 117469 h 850900"/>
              <a:gd name="T10" fmla="*/ 18882 w 727075"/>
              <a:gd name="T11" fmla="*/ 771660 h 850900"/>
              <a:gd name="T12" fmla="*/ 108158 w 727075"/>
              <a:gd name="T13" fmla="*/ 817557 h 850900"/>
              <a:gd name="T14" fmla="*/ 199110 w 727075"/>
              <a:gd name="T15" fmla="*/ 838072 h 850900"/>
              <a:gd name="T16" fmla="*/ 307849 w 727075"/>
              <a:gd name="T17" fmla="*/ 848967 h 850900"/>
              <a:gd name="T18" fmla="*/ 396707 w 727075"/>
              <a:gd name="T19" fmla="*/ 850032 h 850900"/>
              <a:gd name="T20" fmla="*/ 507873 w 727075"/>
              <a:gd name="T21" fmla="*/ 841749 h 850900"/>
              <a:gd name="T22" fmla="*/ 602011 w 727075"/>
              <a:gd name="T23" fmla="*/ 823515 h 850900"/>
              <a:gd name="T24" fmla="*/ 687127 w 727075"/>
              <a:gd name="T25" fmla="*/ 788754 h 850900"/>
              <a:gd name="T26" fmla="*/ 726947 w 727075"/>
              <a:gd name="T27" fmla="*/ 732922 h 850900"/>
              <a:gd name="T28" fmla="*/ 366918 w 727075"/>
              <a:gd name="T29" fmla="*/ 200527 h 850900"/>
              <a:gd name="T30" fmla="*/ 291704 w 727075"/>
              <a:gd name="T31" fmla="*/ 197865 h 850900"/>
              <a:gd name="T32" fmla="*/ 202339 w 727075"/>
              <a:gd name="T33" fmla="*/ 187050 h 850900"/>
              <a:gd name="T34" fmla="*/ 115182 w 727075"/>
              <a:gd name="T35" fmla="*/ 164653 h 850900"/>
              <a:gd name="T36" fmla="*/ 55382 w 727075"/>
              <a:gd name="T37" fmla="*/ 117469 h 850900"/>
              <a:gd name="T38" fmla="*/ 89953 w 727075"/>
              <a:gd name="T39" fmla="*/ 82809 h 850900"/>
              <a:gd name="T40" fmla="*/ 182466 w 727075"/>
              <a:gd name="T41" fmla="*/ 56329 h 850900"/>
              <a:gd name="T42" fmla="*/ 268037 w 727075"/>
              <a:gd name="T43" fmla="*/ 45439 h 850900"/>
              <a:gd name="T44" fmla="*/ 639124 w 727075"/>
              <a:gd name="T45" fmla="*/ 41513 h 850900"/>
              <a:gd name="T46" fmla="*/ 580382 w 727075"/>
              <a:gd name="T47" fmla="*/ 23468 h 850900"/>
              <a:gd name="T48" fmla="*/ 481457 w 727075"/>
              <a:gd name="T49" fmla="*/ 6256 h 850900"/>
              <a:gd name="T50" fmla="*/ 396707 w 727075"/>
              <a:gd name="T51" fmla="*/ 409 h 850900"/>
              <a:gd name="T52" fmla="*/ 639124 w 727075"/>
              <a:gd name="T53" fmla="*/ 41513 h 850900"/>
              <a:gd name="T54" fmla="*/ 392609 w 727075"/>
              <a:gd name="T55" fmla="*/ 41769 h 850900"/>
              <a:gd name="T56" fmla="*/ 465783 w 727075"/>
              <a:gd name="T57" fmla="*/ 45439 h 850900"/>
              <a:gd name="T58" fmla="*/ 551345 w 727075"/>
              <a:gd name="T59" fmla="*/ 56329 h 850900"/>
              <a:gd name="T60" fmla="*/ 643853 w 727075"/>
              <a:gd name="T61" fmla="*/ 82809 h 850900"/>
              <a:gd name="T62" fmla="*/ 678423 w 727075"/>
              <a:gd name="T63" fmla="*/ 117469 h 850900"/>
              <a:gd name="T64" fmla="*/ 643853 w 727075"/>
              <a:gd name="T65" fmla="*/ 153731 h 850900"/>
              <a:gd name="T66" fmla="*/ 551345 w 727075"/>
              <a:gd name="T67" fmla="*/ 183256 h 850900"/>
              <a:gd name="T68" fmla="*/ 465783 w 727075"/>
              <a:gd name="T69" fmla="*/ 195878 h 850900"/>
              <a:gd name="T70" fmla="*/ 366918 w 727075"/>
              <a:gd name="T71" fmla="*/ 200527 h 850900"/>
              <a:gd name="T72" fmla="*/ 726947 w 727075"/>
              <a:gd name="T73" fmla="*/ 117469 h 850900"/>
              <a:gd name="T74" fmla="*/ 698926 w 727075"/>
              <a:gd name="T75" fmla="*/ 72921 h 850900"/>
              <a:gd name="T76" fmla="*/ 640928 w 727075"/>
              <a:gd name="T77" fmla="*/ 42160 h 850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27075" h="850900">
                <a:moveTo>
                  <a:pt x="366918" y="0"/>
                </a:moveTo>
                <a:lnTo>
                  <a:pt x="307849" y="1612"/>
                </a:lnTo>
                <a:lnTo>
                  <a:pt x="251650" y="6256"/>
                </a:lnTo>
                <a:lnTo>
                  <a:pt x="199110" y="13638"/>
                </a:lnTo>
                <a:lnTo>
                  <a:pt x="151016" y="23468"/>
                </a:lnTo>
                <a:lnTo>
                  <a:pt x="108158" y="35452"/>
                </a:lnTo>
                <a:lnTo>
                  <a:pt x="71324" y="49298"/>
                </a:lnTo>
                <a:lnTo>
                  <a:pt x="29093" y="72921"/>
                </a:lnTo>
                <a:lnTo>
                  <a:pt x="1229" y="108213"/>
                </a:lnTo>
                <a:lnTo>
                  <a:pt x="0" y="117469"/>
                </a:lnTo>
                <a:lnTo>
                  <a:pt x="0" y="732922"/>
                </a:lnTo>
                <a:lnTo>
                  <a:pt x="18882" y="771660"/>
                </a:lnTo>
                <a:lnTo>
                  <a:pt x="55412" y="796659"/>
                </a:lnTo>
                <a:lnTo>
                  <a:pt x="108158" y="817557"/>
                </a:lnTo>
                <a:lnTo>
                  <a:pt x="151016" y="828934"/>
                </a:lnTo>
                <a:lnTo>
                  <a:pt x="199110" y="838072"/>
                </a:lnTo>
                <a:lnTo>
                  <a:pt x="251650" y="844805"/>
                </a:lnTo>
                <a:lnTo>
                  <a:pt x="307849" y="848967"/>
                </a:lnTo>
                <a:lnTo>
                  <a:pt x="366918" y="850391"/>
                </a:lnTo>
                <a:lnTo>
                  <a:pt x="396707" y="850032"/>
                </a:lnTo>
                <a:lnTo>
                  <a:pt x="454065" y="847218"/>
                </a:lnTo>
                <a:lnTo>
                  <a:pt x="507873" y="841749"/>
                </a:lnTo>
                <a:lnTo>
                  <a:pt x="557423" y="833793"/>
                </a:lnTo>
                <a:lnTo>
                  <a:pt x="602011" y="823515"/>
                </a:lnTo>
                <a:lnTo>
                  <a:pt x="640928" y="811081"/>
                </a:lnTo>
                <a:lnTo>
                  <a:pt x="687127" y="788754"/>
                </a:lnTo>
                <a:lnTo>
                  <a:pt x="716595" y="762513"/>
                </a:lnTo>
                <a:lnTo>
                  <a:pt x="726947" y="732922"/>
                </a:lnTo>
                <a:lnTo>
                  <a:pt x="726947" y="200527"/>
                </a:lnTo>
                <a:lnTo>
                  <a:pt x="366918" y="200527"/>
                </a:lnTo>
                <a:lnTo>
                  <a:pt x="341222" y="200221"/>
                </a:lnTo>
                <a:lnTo>
                  <a:pt x="291704" y="197865"/>
                </a:lnTo>
                <a:lnTo>
                  <a:pt x="245203" y="193392"/>
                </a:lnTo>
                <a:lnTo>
                  <a:pt x="202339" y="187050"/>
                </a:lnTo>
                <a:lnTo>
                  <a:pt x="163737" y="179088"/>
                </a:lnTo>
                <a:lnTo>
                  <a:pt x="115182" y="164653"/>
                </a:lnTo>
                <a:lnTo>
                  <a:pt x="79713" y="147974"/>
                </a:lnTo>
                <a:lnTo>
                  <a:pt x="55382" y="117469"/>
                </a:lnTo>
                <a:lnTo>
                  <a:pt x="56407" y="111315"/>
                </a:lnTo>
                <a:lnTo>
                  <a:pt x="89953" y="82809"/>
                </a:lnTo>
                <a:lnTo>
                  <a:pt x="130017" y="68266"/>
                </a:lnTo>
                <a:lnTo>
                  <a:pt x="182466" y="56329"/>
                </a:lnTo>
                <a:lnTo>
                  <a:pt x="223277" y="50097"/>
                </a:lnTo>
                <a:lnTo>
                  <a:pt x="268037" y="45439"/>
                </a:lnTo>
                <a:lnTo>
                  <a:pt x="316125" y="42522"/>
                </a:lnTo>
                <a:lnTo>
                  <a:pt x="639124" y="41513"/>
                </a:lnTo>
                <a:lnTo>
                  <a:pt x="622222" y="35452"/>
                </a:lnTo>
                <a:lnTo>
                  <a:pt x="580382" y="23468"/>
                </a:lnTo>
                <a:lnTo>
                  <a:pt x="533225" y="13638"/>
                </a:lnTo>
                <a:lnTo>
                  <a:pt x="481457" y="6256"/>
                </a:lnTo>
                <a:lnTo>
                  <a:pt x="425786" y="1612"/>
                </a:lnTo>
                <a:lnTo>
                  <a:pt x="396707" y="409"/>
                </a:lnTo>
                <a:lnTo>
                  <a:pt x="366918" y="0"/>
                </a:lnTo>
                <a:close/>
              </a:path>
              <a:path w="727075" h="850900">
                <a:moveTo>
                  <a:pt x="639124" y="41513"/>
                </a:moveTo>
                <a:lnTo>
                  <a:pt x="366918" y="41513"/>
                </a:lnTo>
                <a:lnTo>
                  <a:pt x="392609" y="41769"/>
                </a:lnTo>
                <a:lnTo>
                  <a:pt x="417702" y="42522"/>
                </a:lnTo>
                <a:lnTo>
                  <a:pt x="465783" y="45439"/>
                </a:lnTo>
                <a:lnTo>
                  <a:pt x="510538" y="50097"/>
                </a:lnTo>
                <a:lnTo>
                  <a:pt x="551345" y="56329"/>
                </a:lnTo>
                <a:lnTo>
                  <a:pt x="603791" y="68266"/>
                </a:lnTo>
                <a:lnTo>
                  <a:pt x="643853" y="82809"/>
                </a:lnTo>
                <a:lnTo>
                  <a:pt x="677398" y="111315"/>
                </a:lnTo>
                <a:lnTo>
                  <a:pt x="678423" y="117469"/>
                </a:lnTo>
                <a:lnTo>
                  <a:pt x="677398" y="123696"/>
                </a:lnTo>
                <a:lnTo>
                  <a:pt x="643853" y="153731"/>
                </a:lnTo>
                <a:lnTo>
                  <a:pt x="603791" y="169755"/>
                </a:lnTo>
                <a:lnTo>
                  <a:pt x="551345" y="183256"/>
                </a:lnTo>
                <a:lnTo>
                  <a:pt x="510538" y="190439"/>
                </a:lnTo>
                <a:lnTo>
                  <a:pt x="465783" y="195878"/>
                </a:lnTo>
                <a:lnTo>
                  <a:pt x="417702" y="199323"/>
                </a:lnTo>
                <a:lnTo>
                  <a:pt x="366918" y="200527"/>
                </a:lnTo>
                <a:lnTo>
                  <a:pt x="726947" y="200527"/>
                </a:lnTo>
                <a:lnTo>
                  <a:pt x="726947" y="117469"/>
                </a:lnTo>
                <a:lnTo>
                  <a:pt x="725768" y="108213"/>
                </a:lnTo>
                <a:lnTo>
                  <a:pt x="698926" y="72921"/>
                </a:lnTo>
                <a:lnTo>
                  <a:pt x="658039" y="49298"/>
                </a:lnTo>
                <a:lnTo>
                  <a:pt x="640928" y="42160"/>
                </a:lnTo>
                <a:lnTo>
                  <a:pt x="639124" y="41513"/>
                </a:lnTo>
                <a:close/>
              </a:path>
            </a:pathLst>
          </a:custGeom>
          <a:solidFill>
            <a:srgbClr val="442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33" name="object 33">
            <a:extLst>
              <a:ext uri="{FF2B5EF4-FFF2-40B4-BE49-F238E27FC236}">
                <a16:creationId xmlns:a16="http://schemas.microsoft.com/office/drawing/2014/main" id="{45635819-D5C5-4591-B8AB-1B71CAC43BB9}"/>
              </a:ext>
            </a:extLst>
          </p:cNvPr>
          <p:cNvSpPr txBox="1"/>
          <p:nvPr/>
        </p:nvSpPr>
        <p:spPr>
          <a:xfrm>
            <a:off x="8307388" y="3028950"/>
            <a:ext cx="547687" cy="3429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 indent="1079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1300"/>
              </a:lnSpc>
            </a:pPr>
            <a:r>
              <a:rPr lang="en-US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Blob</a:t>
            </a:r>
            <a:r>
              <a:rPr lang="en-US" altLang="en-US" sz="12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Storage</a:t>
            </a:r>
            <a:endParaRPr lang="en-US" alt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B682090-B79F-43B5-9F34-96EFC3A8457A}"/>
              </a:ext>
            </a:extLst>
          </p:cNvPr>
          <p:cNvSpPr txBox="1"/>
          <p:nvPr/>
        </p:nvSpPr>
        <p:spPr>
          <a:xfrm>
            <a:off x="2251075" y="4156075"/>
            <a:ext cx="1684338" cy="55562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163"/>
              </a:lnSpc>
            </a:pPr>
            <a:r>
              <a:rPr lang="en-US" altLang="en-US" sz="2000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Comprehensive</a:t>
            </a:r>
            <a:r>
              <a:rPr lang="en-US" altLang="en-US" sz="2000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Networking</a:t>
            </a:r>
            <a:endParaRPr lang="en-US" altLang="en-US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043" name="object 35">
            <a:extLst>
              <a:ext uri="{FF2B5EF4-FFF2-40B4-BE49-F238E27FC236}">
                <a16:creationId xmlns:a16="http://schemas.microsoft.com/office/drawing/2014/main" id="{4C6825BF-5370-40EC-B151-BD37D9E2D724}"/>
              </a:ext>
            </a:extLst>
          </p:cNvPr>
          <p:cNvSpPr>
            <a:spLocks/>
          </p:cNvSpPr>
          <p:nvPr/>
        </p:nvSpPr>
        <p:spPr bwMode="auto">
          <a:xfrm>
            <a:off x="1758950" y="4332288"/>
            <a:ext cx="238125" cy="150812"/>
          </a:xfrm>
          <a:custGeom>
            <a:avLst/>
            <a:gdLst>
              <a:gd name="T0" fmla="*/ 218693 w 237489"/>
              <a:gd name="T1" fmla="*/ 0 h 149860"/>
              <a:gd name="T2" fmla="*/ 778 w 237489"/>
              <a:gd name="T3" fmla="*/ 63 h 149860"/>
              <a:gd name="T4" fmla="*/ 5550 w 237489"/>
              <a:gd name="T5" fmla="*/ 3372 h 149860"/>
              <a:gd name="T6" fmla="*/ 9829 w 237489"/>
              <a:gd name="T7" fmla="*/ 11246 h 149860"/>
              <a:gd name="T8" fmla="*/ 13446 w 237489"/>
              <a:gd name="T9" fmla="*/ 23062 h 149860"/>
              <a:gd name="T10" fmla="*/ 16236 w 237489"/>
              <a:gd name="T11" fmla="*/ 38196 h 149860"/>
              <a:gd name="T12" fmla="*/ 18031 w 237489"/>
              <a:gd name="T13" fmla="*/ 56023 h 149860"/>
              <a:gd name="T14" fmla="*/ 18666 w 237489"/>
              <a:gd name="T15" fmla="*/ 75919 h 149860"/>
              <a:gd name="T16" fmla="*/ 17933 w 237489"/>
              <a:gd name="T17" fmla="*/ 95492 h 149860"/>
              <a:gd name="T18" fmla="*/ 9328 w 237489"/>
              <a:gd name="T19" fmla="*/ 139359 h 149860"/>
              <a:gd name="T20" fmla="*/ 0 w 237489"/>
              <a:gd name="T21" fmla="*/ 149351 h 149860"/>
              <a:gd name="T22" fmla="*/ 219472 w 237489"/>
              <a:gd name="T23" fmla="*/ 149288 h 149860"/>
              <a:gd name="T24" fmla="*/ 234930 w 237489"/>
              <a:gd name="T25" fmla="*/ 111155 h 149860"/>
              <a:gd name="T26" fmla="*/ 237360 w 237489"/>
              <a:gd name="T27" fmla="*/ 73432 h 149860"/>
              <a:gd name="T28" fmla="*/ 236627 w 237489"/>
              <a:gd name="T29" fmla="*/ 53859 h 149860"/>
              <a:gd name="T30" fmla="*/ 234710 w 237489"/>
              <a:gd name="T31" fmla="*/ 36303 h 149860"/>
              <a:gd name="T32" fmla="*/ 231783 w 237489"/>
              <a:gd name="T33" fmla="*/ 21452 h 149860"/>
              <a:gd name="T34" fmla="*/ 228022 w 237489"/>
              <a:gd name="T35" fmla="*/ 9992 h 149860"/>
              <a:gd name="T36" fmla="*/ 223601 w 237489"/>
              <a:gd name="T37" fmla="*/ 2612 h 149860"/>
              <a:gd name="T38" fmla="*/ 218693 w 237489"/>
              <a:gd name="T39" fmla="*/ 0 h 149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7489" h="149860">
                <a:moveTo>
                  <a:pt x="218693" y="0"/>
                </a:moveTo>
                <a:lnTo>
                  <a:pt x="778" y="63"/>
                </a:lnTo>
                <a:lnTo>
                  <a:pt x="5550" y="3372"/>
                </a:lnTo>
                <a:lnTo>
                  <a:pt x="9829" y="11246"/>
                </a:lnTo>
                <a:lnTo>
                  <a:pt x="13446" y="23062"/>
                </a:lnTo>
                <a:lnTo>
                  <a:pt x="16236" y="38196"/>
                </a:lnTo>
                <a:lnTo>
                  <a:pt x="18031" y="56023"/>
                </a:lnTo>
                <a:lnTo>
                  <a:pt x="18666" y="75919"/>
                </a:lnTo>
                <a:lnTo>
                  <a:pt x="17933" y="95492"/>
                </a:lnTo>
                <a:lnTo>
                  <a:pt x="9328" y="139359"/>
                </a:lnTo>
                <a:lnTo>
                  <a:pt x="0" y="149351"/>
                </a:lnTo>
                <a:lnTo>
                  <a:pt x="219472" y="149288"/>
                </a:lnTo>
                <a:lnTo>
                  <a:pt x="234930" y="111155"/>
                </a:lnTo>
                <a:lnTo>
                  <a:pt x="237360" y="73432"/>
                </a:lnTo>
                <a:lnTo>
                  <a:pt x="236627" y="53859"/>
                </a:lnTo>
                <a:lnTo>
                  <a:pt x="234710" y="36303"/>
                </a:lnTo>
                <a:lnTo>
                  <a:pt x="231783" y="21452"/>
                </a:lnTo>
                <a:lnTo>
                  <a:pt x="228022" y="9992"/>
                </a:lnTo>
                <a:lnTo>
                  <a:pt x="223601" y="2612"/>
                </a:lnTo>
                <a:lnTo>
                  <a:pt x="218693" y="0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4" name="object 36">
            <a:extLst>
              <a:ext uri="{FF2B5EF4-FFF2-40B4-BE49-F238E27FC236}">
                <a16:creationId xmlns:a16="http://schemas.microsoft.com/office/drawing/2014/main" id="{332AC2CF-5A40-4217-9627-BA1774A9D9D7}"/>
              </a:ext>
            </a:extLst>
          </p:cNvPr>
          <p:cNvSpPr>
            <a:spLocks/>
          </p:cNvSpPr>
          <p:nvPr/>
        </p:nvSpPr>
        <p:spPr bwMode="auto">
          <a:xfrm>
            <a:off x="1739900" y="4332288"/>
            <a:ext cx="38100" cy="150812"/>
          </a:xfrm>
          <a:custGeom>
            <a:avLst/>
            <a:gdLst>
              <a:gd name="T0" fmla="*/ 17888 w 37464"/>
              <a:gd name="T1" fmla="*/ 0 h 149860"/>
              <a:gd name="T2" fmla="*/ 2430 w 37464"/>
              <a:gd name="T3" fmla="*/ 38132 h 149860"/>
              <a:gd name="T4" fmla="*/ 0 w 37464"/>
              <a:gd name="T5" fmla="*/ 75855 h 149860"/>
              <a:gd name="T6" fmla="*/ 733 w 37464"/>
              <a:gd name="T7" fmla="*/ 95428 h 149860"/>
              <a:gd name="T8" fmla="*/ 9337 w 37464"/>
              <a:gd name="T9" fmla="*/ 139295 h 149860"/>
              <a:gd name="T10" fmla="*/ 18666 w 37464"/>
              <a:gd name="T11" fmla="*/ 149288 h 149860"/>
              <a:gd name="T12" fmla="*/ 19592 w 37464"/>
              <a:gd name="T13" fmla="*/ 149197 h 149860"/>
              <a:gd name="T14" fmla="*/ 34925 w 37464"/>
              <a:gd name="T15" fmla="*/ 110801 h 149860"/>
              <a:gd name="T16" fmla="*/ 37331 w 37464"/>
              <a:gd name="T17" fmla="*/ 72966 h 149860"/>
              <a:gd name="T18" fmla="*/ 36572 w 37464"/>
              <a:gd name="T19" fmla="*/ 53488 h 149860"/>
              <a:gd name="T20" fmla="*/ 27732 w 37464"/>
              <a:gd name="T21" fmla="*/ 9885 h 149860"/>
              <a:gd name="T22" fmla="*/ 17888 w 37464"/>
              <a:gd name="T23" fmla="*/ 0 h 149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464" h="149860">
                <a:moveTo>
                  <a:pt x="17888" y="0"/>
                </a:moveTo>
                <a:lnTo>
                  <a:pt x="2430" y="38132"/>
                </a:lnTo>
                <a:lnTo>
                  <a:pt x="0" y="75855"/>
                </a:lnTo>
                <a:lnTo>
                  <a:pt x="733" y="95428"/>
                </a:lnTo>
                <a:lnTo>
                  <a:pt x="9337" y="139295"/>
                </a:lnTo>
                <a:lnTo>
                  <a:pt x="18666" y="149288"/>
                </a:lnTo>
                <a:lnTo>
                  <a:pt x="19592" y="149197"/>
                </a:lnTo>
                <a:lnTo>
                  <a:pt x="34925" y="110801"/>
                </a:lnTo>
                <a:lnTo>
                  <a:pt x="37331" y="72966"/>
                </a:lnTo>
                <a:lnTo>
                  <a:pt x="36572" y="53488"/>
                </a:lnTo>
                <a:lnTo>
                  <a:pt x="27732" y="9885"/>
                </a:lnTo>
                <a:lnTo>
                  <a:pt x="17888" y="0"/>
                </a:lnTo>
                <a:close/>
              </a:path>
            </a:pathLst>
          </a:custGeom>
          <a:solidFill>
            <a:srgbClr val="65D1B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5" name="object 37">
            <a:extLst>
              <a:ext uri="{FF2B5EF4-FFF2-40B4-BE49-F238E27FC236}">
                <a16:creationId xmlns:a16="http://schemas.microsoft.com/office/drawing/2014/main" id="{11B2C45F-7424-4712-8DAF-E64B9436B955}"/>
              </a:ext>
            </a:extLst>
          </p:cNvPr>
          <p:cNvSpPr>
            <a:spLocks/>
          </p:cNvSpPr>
          <p:nvPr/>
        </p:nvSpPr>
        <p:spPr bwMode="auto">
          <a:xfrm>
            <a:off x="1644650" y="4337050"/>
            <a:ext cx="107950" cy="71438"/>
          </a:xfrm>
          <a:custGeom>
            <a:avLst/>
            <a:gdLst>
              <a:gd name="T0" fmla="*/ 84831 w 107950"/>
              <a:gd name="T1" fmla="*/ 0 h 71120"/>
              <a:gd name="T2" fmla="*/ 0 w 107950"/>
              <a:gd name="T3" fmla="*/ 7869 h 71120"/>
              <a:gd name="T4" fmla="*/ 57281 w 107950"/>
              <a:gd name="T5" fmla="*/ 70984 h 71120"/>
              <a:gd name="T6" fmla="*/ 68756 w 107950"/>
              <a:gd name="T7" fmla="*/ 41419 h 71120"/>
              <a:gd name="T8" fmla="*/ 56900 w 107950"/>
              <a:gd name="T9" fmla="*/ 36825 h 71120"/>
              <a:gd name="T10" fmla="*/ 61472 w 107950"/>
              <a:gd name="T11" fmla="*/ 24883 h 71120"/>
              <a:gd name="T12" fmla="*/ 75173 w 107950"/>
              <a:gd name="T13" fmla="*/ 24883 h 71120"/>
              <a:gd name="T14" fmla="*/ 84831 w 107950"/>
              <a:gd name="T15" fmla="*/ 0 h 71120"/>
              <a:gd name="T16" fmla="*/ 73371 w 107950"/>
              <a:gd name="T17" fmla="*/ 29527 h 71120"/>
              <a:gd name="T18" fmla="*/ 68756 w 107950"/>
              <a:gd name="T19" fmla="*/ 41419 h 71120"/>
              <a:gd name="T20" fmla="*/ 103119 w 107950"/>
              <a:gd name="T21" fmla="*/ 54732 h 71120"/>
              <a:gd name="T22" fmla="*/ 107691 w 107950"/>
              <a:gd name="T23" fmla="*/ 42921 h 71120"/>
              <a:gd name="T24" fmla="*/ 73371 w 107950"/>
              <a:gd name="T25" fmla="*/ 29527 h 71120"/>
              <a:gd name="T26" fmla="*/ 61472 w 107950"/>
              <a:gd name="T27" fmla="*/ 24883 h 71120"/>
              <a:gd name="T28" fmla="*/ 56900 w 107950"/>
              <a:gd name="T29" fmla="*/ 36825 h 71120"/>
              <a:gd name="T30" fmla="*/ 68756 w 107950"/>
              <a:gd name="T31" fmla="*/ 41419 h 71120"/>
              <a:gd name="T32" fmla="*/ 73371 w 107950"/>
              <a:gd name="T33" fmla="*/ 29527 h 71120"/>
              <a:gd name="T34" fmla="*/ 61472 w 107950"/>
              <a:gd name="T35" fmla="*/ 24883 h 71120"/>
              <a:gd name="T36" fmla="*/ 75173 w 107950"/>
              <a:gd name="T37" fmla="*/ 24883 h 71120"/>
              <a:gd name="T38" fmla="*/ 61472 w 107950"/>
              <a:gd name="T39" fmla="*/ 24883 h 71120"/>
              <a:gd name="T40" fmla="*/ 73371 w 107950"/>
              <a:gd name="T41" fmla="*/ 29527 h 71120"/>
              <a:gd name="T42" fmla="*/ 75173 w 107950"/>
              <a:gd name="T43" fmla="*/ 24883 h 7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950" h="71120">
                <a:moveTo>
                  <a:pt x="84831" y="0"/>
                </a:moveTo>
                <a:lnTo>
                  <a:pt x="0" y="7869"/>
                </a:lnTo>
                <a:lnTo>
                  <a:pt x="57281" y="70984"/>
                </a:lnTo>
                <a:lnTo>
                  <a:pt x="68756" y="41419"/>
                </a:lnTo>
                <a:lnTo>
                  <a:pt x="56900" y="36825"/>
                </a:lnTo>
                <a:lnTo>
                  <a:pt x="61472" y="24883"/>
                </a:lnTo>
                <a:lnTo>
                  <a:pt x="75173" y="24883"/>
                </a:lnTo>
                <a:lnTo>
                  <a:pt x="84831" y="0"/>
                </a:lnTo>
                <a:close/>
              </a:path>
              <a:path w="107950" h="71120">
                <a:moveTo>
                  <a:pt x="73371" y="29527"/>
                </a:moveTo>
                <a:lnTo>
                  <a:pt x="68756" y="41419"/>
                </a:lnTo>
                <a:lnTo>
                  <a:pt x="103119" y="54732"/>
                </a:lnTo>
                <a:lnTo>
                  <a:pt x="107691" y="42921"/>
                </a:lnTo>
                <a:lnTo>
                  <a:pt x="73371" y="29527"/>
                </a:lnTo>
                <a:close/>
              </a:path>
              <a:path w="107950" h="71120">
                <a:moveTo>
                  <a:pt x="61472" y="24883"/>
                </a:moveTo>
                <a:lnTo>
                  <a:pt x="56900" y="36825"/>
                </a:lnTo>
                <a:lnTo>
                  <a:pt x="68756" y="41419"/>
                </a:lnTo>
                <a:lnTo>
                  <a:pt x="73371" y="29527"/>
                </a:lnTo>
                <a:lnTo>
                  <a:pt x="61472" y="24883"/>
                </a:lnTo>
                <a:close/>
              </a:path>
              <a:path w="107950" h="71120">
                <a:moveTo>
                  <a:pt x="75173" y="24883"/>
                </a:moveTo>
                <a:lnTo>
                  <a:pt x="61472" y="24883"/>
                </a:lnTo>
                <a:lnTo>
                  <a:pt x="73371" y="29527"/>
                </a:lnTo>
                <a:lnTo>
                  <a:pt x="75173" y="248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6" name="object 38">
            <a:extLst>
              <a:ext uri="{FF2B5EF4-FFF2-40B4-BE49-F238E27FC236}">
                <a16:creationId xmlns:a16="http://schemas.microsoft.com/office/drawing/2014/main" id="{FF91AF85-15D8-4454-B87E-61F6C9C7EC19}"/>
              </a:ext>
            </a:extLst>
          </p:cNvPr>
          <p:cNvSpPr>
            <a:spLocks/>
          </p:cNvSpPr>
          <p:nvPr/>
        </p:nvSpPr>
        <p:spPr bwMode="auto">
          <a:xfrm>
            <a:off x="1630363" y="4379913"/>
            <a:ext cx="153987" cy="76200"/>
          </a:xfrm>
          <a:custGeom>
            <a:avLst/>
            <a:gdLst>
              <a:gd name="T0" fmla="*/ 77211 w 153669"/>
              <a:gd name="T1" fmla="*/ 0 h 76200"/>
              <a:gd name="T2" fmla="*/ 0 w 153669"/>
              <a:gd name="T3" fmla="*/ 36063 h 76200"/>
              <a:gd name="T4" fmla="*/ 75188 w 153669"/>
              <a:gd name="T5" fmla="*/ 76199 h 76200"/>
              <a:gd name="T6" fmla="*/ 76029 w 153669"/>
              <a:gd name="T7" fmla="*/ 44537 h 76200"/>
              <a:gd name="T8" fmla="*/ 63245 w 153669"/>
              <a:gd name="T9" fmla="*/ 44195 h 76200"/>
              <a:gd name="T10" fmla="*/ 63626 w 153669"/>
              <a:gd name="T11" fmla="*/ 31491 h 76200"/>
              <a:gd name="T12" fmla="*/ 76375 w 153669"/>
              <a:gd name="T13" fmla="*/ 31491 h 76200"/>
              <a:gd name="T14" fmla="*/ 77211 w 153669"/>
              <a:gd name="T15" fmla="*/ 0 h 76200"/>
              <a:gd name="T16" fmla="*/ 76366 w 153669"/>
              <a:gd name="T17" fmla="*/ 31833 h 76200"/>
              <a:gd name="T18" fmla="*/ 76029 w 153669"/>
              <a:gd name="T19" fmla="*/ 44537 h 76200"/>
              <a:gd name="T20" fmla="*/ 153293 w 153669"/>
              <a:gd name="T21" fmla="*/ 46600 h 76200"/>
              <a:gd name="T22" fmla="*/ 153674 w 153669"/>
              <a:gd name="T23" fmla="*/ 33908 h 76200"/>
              <a:gd name="T24" fmla="*/ 76366 w 153669"/>
              <a:gd name="T25" fmla="*/ 31833 h 76200"/>
              <a:gd name="T26" fmla="*/ 63626 w 153669"/>
              <a:gd name="T27" fmla="*/ 31491 h 76200"/>
              <a:gd name="T28" fmla="*/ 63245 w 153669"/>
              <a:gd name="T29" fmla="*/ 44195 h 76200"/>
              <a:gd name="T30" fmla="*/ 76029 w 153669"/>
              <a:gd name="T31" fmla="*/ 44537 h 76200"/>
              <a:gd name="T32" fmla="*/ 76366 w 153669"/>
              <a:gd name="T33" fmla="*/ 31833 h 76200"/>
              <a:gd name="T34" fmla="*/ 63626 w 153669"/>
              <a:gd name="T35" fmla="*/ 31491 h 76200"/>
              <a:gd name="T36" fmla="*/ 76375 w 153669"/>
              <a:gd name="T37" fmla="*/ 31491 h 76200"/>
              <a:gd name="T38" fmla="*/ 63626 w 153669"/>
              <a:gd name="T39" fmla="*/ 31491 h 76200"/>
              <a:gd name="T40" fmla="*/ 76366 w 153669"/>
              <a:gd name="T41" fmla="*/ 31833 h 76200"/>
              <a:gd name="T42" fmla="*/ 76375 w 153669"/>
              <a:gd name="T43" fmla="*/ 31491 h 76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3669" h="76200">
                <a:moveTo>
                  <a:pt x="77211" y="0"/>
                </a:moveTo>
                <a:lnTo>
                  <a:pt x="0" y="36063"/>
                </a:lnTo>
                <a:lnTo>
                  <a:pt x="75188" y="76199"/>
                </a:lnTo>
                <a:lnTo>
                  <a:pt x="76029" y="44537"/>
                </a:lnTo>
                <a:lnTo>
                  <a:pt x="63245" y="44195"/>
                </a:lnTo>
                <a:lnTo>
                  <a:pt x="63626" y="31491"/>
                </a:lnTo>
                <a:lnTo>
                  <a:pt x="76375" y="31491"/>
                </a:lnTo>
                <a:lnTo>
                  <a:pt x="77211" y="0"/>
                </a:lnTo>
                <a:close/>
              </a:path>
              <a:path w="153669" h="76200">
                <a:moveTo>
                  <a:pt x="76366" y="31833"/>
                </a:moveTo>
                <a:lnTo>
                  <a:pt x="76029" y="44537"/>
                </a:lnTo>
                <a:lnTo>
                  <a:pt x="153293" y="46600"/>
                </a:lnTo>
                <a:lnTo>
                  <a:pt x="153674" y="33908"/>
                </a:lnTo>
                <a:lnTo>
                  <a:pt x="76366" y="31833"/>
                </a:lnTo>
                <a:close/>
              </a:path>
              <a:path w="153669" h="76200">
                <a:moveTo>
                  <a:pt x="63626" y="31491"/>
                </a:moveTo>
                <a:lnTo>
                  <a:pt x="63245" y="44195"/>
                </a:lnTo>
                <a:lnTo>
                  <a:pt x="76029" y="44537"/>
                </a:lnTo>
                <a:lnTo>
                  <a:pt x="76366" y="31833"/>
                </a:lnTo>
                <a:lnTo>
                  <a:pt x="63626" y="31491"/>
                </a:lnTo>
                <a:close/>
              </a:path>
              <a:path w="153669" h="76200">
                <a:moveTo>
                  <a:pt x="76375" y="31491"/>
                </a:moveTo>
                <a:lnTo>
                  <a:pt x="63626" y="31491"/>
                </a:lnTo>
                <a:lnTo>
                  <a:pt x="76366" y="31833"/>
                </a:lnTo>
                <a:lnTo>
                  <a:pt x="76375" y="314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7" name="object 39">
            <a:extLst>
              <a:ext uri="{FF2B5EF4-FFF2-40B4-BE49-F238E27FC236}">
                <a16:creationId xmlns:a16="http://schemas.microsoft.com/office/drawing/2014/main" id="{19607F12-DB66-44EA-98D1-A6C10CE7D693}"/>
              </a:ext>
            </a:extLst>
          </p:cNvPr>
          <p:cNvSpPr>
            <a:spLocks/>
          </p:cNvSpPr>
          <p:nvPr/>
        </p:nvSpPr>
        <p:spPr bwMode="auto">
          <a:xfrm>
            <a:off x="1646238" y="4438650"/>
            <a:ext cx="163512" cy="73025"/>
          </a:xfrm>
          <a:custGeom>
            <a:avLst/>
            <a:gdLst>
              <a:gd name="T0" fmla="*/ 64139 w 164464"/>
              <a:gd name="T1" fmla="*/ 0 h 73660"/>
              <a:gd name="T2" fmla="*/ 0 w 164464"/>
              <a:gd name="T3" fmla="*/ 56006 h 73660"/>
              <a:gd name="T4" fmla="*/ 83307 w 164464"/>
              <a:gd name="T5" fmla="*/ 73664 h 73660"/>
              <a:gd name="T6" fmla="*/ 76169 w 164464"/>
              <a:gd name="T7" fmla="*/ 46232 h 73660"/>
              <a:gd name="T8" fmla="*/ 62996 w 164464"/>
              <a:gd name="T9" fmla="*/ 46232 h 73660"/>
              <a:gd name="T10" fmla="*/ 59816 w 164464"/>
              <a:gd name="T11" fmla="*/ 33908 h 73660"/>
              <a:gd name="T12" fmla="*/ 72130 w 164464"/>
              <a:gd name="T13" fmla="*/ 30710 h 73660"/>
              <a:gd name="T14" fmla="*/ 64139 w 164464"/>
              <a:gd name="T15" fmla="*/ 0 h 73660"/>
              <a:gd name="T16" fmla="*/ 72130 w 164464"/>
              <a:gd name="T17" fmla="*/ 30710 h 73660"/>
              <a:gd name="T18" fmla="*/ 59816 w 164464"/>
              <a:gd name="T19" fmla="*/ 33908 h 73660"/>
              <a:gd name="T20" fmla="*/ 62996 w 164464"/>
              <a:gd name="T21" fmla="*/ 46232 h 73660"/>
              <a:gd name="T22" fmla="*/ 75331 w 164464"/>
              <a:gd name="T23" fmla="*/ 43012 h 73660"/>
              <a:gd name="T24" fmla="*/ 72130 w 164464"/>
              <a:gd name="T25" fmla="*/ 30710 h 73660"/>
              <a:gd name="T26" fmla="*/ 75331 w 164464"/>
              <a:gd name="T27" fmla="*/ 43012 h 73660"/>
              <a:gd name="T28" fmla="*/ 62996 w 164464"/>
              <a:gd name="T29" fmla="*/ 46232 h 73660"/>
              <a:gd name="T30" fmla="*/ 76169 w 164464"/>
              <a:gd name="T31" fmla="*/ 46232 h 73660"/>
              <a:gd name="T32" fmla="*/ 75331 w 164464"/>
              <a:gd name="T33" fmla="*/ 43012 h 73660"/>
              <a:gd name="T34" fmla="*/ 161031 w 164464"/>
              <a:gd name="T35" fmla="*/ 7619 h 73660"/>
              <a:gd name="T36" fmla="*/ 72130 w 164464"/>
              <a:gd name="T37" fmla="*/ 30710 h 73660"/>
              <a:gd name="T38" fmla="*/ 75331 w 164464"/>
              <a:gd name="T39" fmla="*/ 43012 h 73660"/>
              <a:gd name="T40" fmla="*/ 164210 w 164464"/>
              <a:gd name="T41" fmla="*/ 19811 h 73660"/>
              <a:gd name="T42" fmla="*/ 161031 w 164464"/>
              <a:gd name="T43" fmla="*/ 7619 h 73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4464" h="73660">
                <a:moveTo>
                  <a:pt x="64139" y="0"/>
                </a:moveTo>
                <a:lnTo>
                  <a:pt x="0" y="56006"/>
                </a:lnTo>
                <a:lnTo>
                  <a:pt x="83307" y="73664"/>
                </a:lnTo>
                <a:lnTo>
                  <a:pt x="76169" y="46232"/>
                </a:lnTo>
                <a:lnTo>
                  <a:pt x="62996" y="46232"/>
                </a:lnTo>
                <a:lnTo>
                  <a:pt x="59816" y="33908"/>
                </a:lnTo>
                <a:lnTo>
                  <a:pt x="72130" y="30710"/>
                </a:lnTo>
                <a:lnTo>
                  <a:pt x="64139" y="0"/>
                </a:lnTo>
                <a:close/>
              </a:path>
              <a:path w="164464" h="73660">
                <a:moveTo>
                  <a:pt x="72130" y="30710"/>
                </a:moveTo>
                <a:lnTo>
                  <a:pt x="59816" y="33908"/>
                </a:lnTo>
                <a:lnTo>
                  <a:pt x="62996" y="46232"/>
                </a:lnTo>
                <a:lnTo>
                  <a:pt x="75331" y="43012"/>
                </a:lnTo>
                <a:lnTo>
                  <a:pt x="72130" y="30710"/>
                </a:lnTo>
                <a:close/>
              </a:path>
              <a:path w="164464" h="73660">
                <a:moveTo>
                  <a:pt x="75331" y="43012"/>
                </a:moveTo>
                <a:lnTo>
                  <a:pt x="62996" y="46232"/>
                </a:lnTo>
                <a:lnTo>
                  <a:pt x="76169" y="46232"/>
                </a:lnTo>
                <a:lnTo>
                  <a:pt x="75331" y="43012"/>
                </a:lnTo>
                <a:close/>
              </a:path>
              <a:path w="164464" h="73660">
                <a:moveTo>
                  <a:pt x="161031" y="7619"/>
                </a:moveTo>
                <a:lnTo>
                  <a:pt x="72130" y="30710"/>
                </a:lnTo>
                <a:lnTo>
                  <a:pt x="75331" y="43012"/>
                </a:lnTo>
                <a:lnTo>
                  <a:pt x="164210" y="19811"/>
                </a:lnTo>
                <a:lnTo>
                  <a:pt x="161031" y="76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8" name="object 40">
            <a:extLst>
              <a:ext uri="{FF2B5EF4-FFF2-40B4-BE49-F238E27FC236}">
                <a16:creationId xmlns:a16="http://schemas.microsoft.com/office/drawing/2014/main" id="{F43C3CD2-0326-46EE-AACC-3E6E05875450}"/>
              </a:ext>
            </a:extLst>
          </p:cNvPr>
          <p:cNvSpPr>
            <a:spLocks/>
          </p:cNvSpPr>
          <p:nvPr/>
        </p:nvSpPr>
        <p:spPr bwMode="auto">
          <a:xfrm>
            <a:off x="1981200" y="4427538"/>
            <a:ext cx="107950" cy="71437"/>
          </a:xfrm>
          <a:custGeom>
            <a:avLst/>
            <a:gdLst>
              <a:gd name="T0" fmla="*/ 34361 w 107950"/>
              <a:gd name="T1" fmla="*/ 41372 h 71120"/>
              <a:gd name="T2" fmla="*/ 22859 w 107950"/>
              <a:gd name="T3" fmla="*/ 70997 h 71120"/>
              <a:gd name="T4" fmla="*/ 107691 w 107950"/>
              <a:gd name="T5" fmla="*/ 62996 h 71120"/>
              <a:gd name="T6" fmla="*/ 92213 w 107950"/>
              <a:gd name="T7" fmla="*/ 45969 h 71120"/>
              <a:gd name="T8" fmla="*/ 46232 w 107950"/>
              <a:gd name="T9" fmla="*/ 45969 h 71120"/>
              <a:gd name="T10" fmla="*/ 34361 w 107950"/>
              <a:gd name="T11" fmla="*/ 41372 h 71120"/>
              <a:gd name="T12" fmla="*/ 38955 w 107950"/>
              <a:gd name="T13" fmla="*/ 29539 h 71120"/>
              <a:gd name="T14" fmla="*/ 34361 w 107950"/>
              <a:gd name="T15" fmla="*/ 41372 h 71120"/>
              <a:gd name="T16" fmla="*/ 46232 w 107950"/>
              <a:gd name="T17" fmla="*/ 45969 h 71120"/>
              <a:gd name="T18" fmla="*/ 50804 w 107950"/>
              <a:gd name="T19" fmla="*/ 34158 h 71120"/>
              <a:gd name="T20" fmla="*/ 38955 w 107950"/>
              <a:gd name="T21" fmla="*/ 29539 h 71120"/>
              <a:gd name="T22" fmla="*/ 50423 w 107950"/>
              <a:gd name="T23" fmla="*/ 0 h 71120"/>
              <a:gd name="T24" fmla="*/ 38955 w 107950"/>
              <a:gd name="T25" fmla="*/ 29539 h 71120"/>
              <a:gd name="T26" fmla="*/ 50804 w 107950"/>
              <a:gd name="T27" fmla="*/ 34158 h 71120"/>
              <a:gd name="T28" fmla="*/ 46232 w 107950"/>
              <a:gd name="T29" fmla="*/ 45969 h 71120"/>
              <a:gd name="T30" fmla="*/ 92213 w 107950"/>
              <a:gd name="T31" fmla="*/ 45969 h 71120"/>
              <a:gd name="T32" fmla="*/ 50423 w 107950"/>
              <a:gd name="T33" fmla="*/ 0 h 71120"/>
              <a:gd name="T34" fmla="*/ 4571 w 107950"/>
              <a:gd name="T35" fmla="*/ 16133 h 71120"/>
              <a:gd name="T36" fmla="*/ 0 w 107950"/>
              <a:gd name="T37" fmla="*/ 28062 h 71120"/>
              <a:gd name="T38" fmla="*/ 34361 w 107950"/>
              <a:gd name="T39" fmla="*/ 41372 h 71120"/>
              <a:gd name="T40" fmla="*/ 38955 w 107950"/>
              <a:gd name="T41" fmla="*/ 29539 h 71120"/>
              <a:gd name="T42" fmla="*/ 4571 w 107950"/>
              <a:gd name="T43" fmla="*/ 16133 h 71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7950" h="71120">
                <a:moveTo>
                  <a:pt x="34361" y="41372"/>
                </a:moveTo>
                <a:lnTo>
                  <a:pt x="22859" y="70997"/>
                </a:lnTo>
                <a:lnTo>
                  <a:pt x="107691" y="62996"/>
                </a:lnTo>
                <a:lnTo>
                  <a:pt x="92213" y="45969"/>
                </a:lnTo>
                <a:lnTo>
                  <a:pt x="46232" y="45969"/>
                </a:lnTo>
                <a:lnTo>
                  <a:pt x="34361" y="41372"/>
                </a:lnTo>
                <a:close/>
              </a:path>
              <a:path w="107950" h="71120">
                <a:moveTo>
                  <a:pt x="38955" y="29539"/>
                </a:moveTo>
                <a:lnTo>
                  <a:pt x="34361" y="41372"/>
                </a:lnTo>
                <a:lnTo>
                  <a:pt x="46232" y="45969"/>
                </a:lnTo>
                <a:lnTo>
                  <a:pt x="50804" y="34158"/>
                </a:lnTo>
                <a:lnTo>
                  <a:pt x="38955" y="29539"/>
                </a:lnTo>
                <a:close/>
              </a:path>
              <a:path w="107950" h="71120">
                <a:moveTo>
                  <a:pt x="50423" y="0"/>
                </a:moveTo>
                <a:lnTo>
                  <a:pt x="38955" y="29539"/>
                </a:lnTo>
                <a:lnTo>
                  <a:pt x="50804" y="34158"/>
                </a:lnTo>
                <a:lnTo>
                  <a:pt x="46232" y="45969"/>
                </a:lnTo>
                <a:lnTo>
                  <a:pt x="92213" y="45969"/>
                </a:lnTo>
                <a:lnTo>
                  <a:pt x="50423" y="0"/>
                </a:lnTo>
                <a:close/>
              </a:path>
              <a:path w="107950" h="71120">
                <a:moveTo>
                  <a:pt x="4571" y="16133"/>
                </a:moveTo>
                <a:lnTo>
                  <a:pt x="0" y="28062"/>
                </a:lnTo>
                <a:lnTo>
                  <a:pt x="34361" y="41372"/>
                </a:lnTo>
                <a:lnTo>
                  <a:pt x="38955" y="29539"/>
                </a:lnTo>
                <a:lnTo>
                  <a:pt x="4571" y="16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49" name="object 41">
            <a:extLst>
              <a:ext uri="{FF2B5EF4-FFF2-40B4-BE49-F238E27FC236}">
                <a16:creationId xmlns:a16="http://schemas.microsoft.com/office/drawing/2014/main" id="{56357167-CD37-432C-ABFB-0425CCC64063}"/>
              </a:ext>
            </a:extLst>
          </p:cNvPr>
          <p:cNvSpPr>
            <a:spLocks/>
          </p:cNvSpPr>
          <p:nvPr/>
        </p:nvSpPr>
        <p:spPr bwMode="auto">
          <a:xfrm>
            <a:off x="1922463" y="4325938"/>
            <a:ext cx="165100" cy="74612"/>
          </a:xfrm>
          <a:custGeom>
            <a:avLst/>
            <a:gdLst>
              <a:gd name="T0" fmla="*/ 152895 w 164464"/>
              <a:gd name="T1" fmla="*/ 27563 h 74295"/>
              <a:gd name="T2" fmla="*/ 101227 w 164464"/>
              <a:gd name="T3" fmla="*/ 27563 h 74295"/>
              <a:gd name="T4" fmla="*/ 104393 w 164464"/>
              <a:gd name="T5" fmla="*/ 39755 h 74295"/>
              <a:gd name="T6" fmla="*/ 92073 w 164464"/>
              <a:gd name="T7" fmla="*/ 42975 h 74295"/>
              <a:gd name="T8" fmla="*/ 100084 w 164464"/>
              <a:gd name="T9" fmla="*/ 73795 h 74295"/>
              <a:gd name="T10" fmla="*/ 152895 w 164464"/>
              <a:gd name="T11" fmla="*/ 27563 h 74295"/>
              <a:gd name="T12" fmla="*/ 88899 w 164464"/>
              <a:gd name="T13" fmla="*/ 30764 h 74295"/>
              <a:gd name="T14" fmla="*/ 0 w 164464"/>
              <a:gd name="T15" fmla="*/ 53852 h 74295"/>
              <a:gd name="T16" fmla="*/ 3310 w 164464"/>
              <a:gd name="T17" fmla="*/ 66175 h 74295"/>
              <a:gd name="T18" fmla="*/ 92073 w 164464"/>
              <a:gd name="T19" fmla="*/ 42975 h 74295"/>
              <a:gd name="T20" fmla="*/ 88899 w 164464"/>
              <a:gd name="T21" fmla="*/ 30764 h 74295"/>
              <a:gd name="T22" fmla="*/ 101227 w 164464"/>
              <a:gd name="T23" fmla="*/ 27563 h 74295"/>
              <a:gd name="T24" fmla="*/ 88899 w 164464"/>
              <a:gd name="T25" fmla="*/ 30764 h 74295"/>
              <a:gd name="T26" fmla="*/ 92073 w 164464"/>
              <a:gd name="T27" fmla="*/ 42975 h 74295"/>
              <a:gd name="T28" fmla="*/ 104393 w 164464"/>
              <a:gd name="T29" fmla="*/ 39755 h 74295"/>
              <a:gd name="T30" fmla="*/ 101227 w 164464"/>
              <a:gd name="T31" fmla="*/ 27563 h 74295"/>
              <a:gd name="T32" fmla="*/ 80903 w 164464"/>
              <a:gd name="T33" fmla="*/ 0 h 74295"/>
              <a:gd name="T34" fmla="*/ 88899 w 164464"/>
              <a:gd name="T35" fmla="*/ 30764 h 74295"/>
              <a:gd name="T36" fmla="*/ 101227 w 164464"/>
              <a:gd name="T37" fmla="*/ 27563 h 74295"/>
              <a:gd name="T38" fmla="*/ 152895 w 164464"/>
              <a:gd name="T39" fmla="*/ 27563 h 74295"/>
              <a:gd name="T40" fmla="*/ 164210 w 164464"/>
              <a:gd name="T41" fmla="*/ 17657 h 74295"/>
              <a:gd name="T42" fmla="*/ 80903 w 164464"/>
              <a:gd name="T43" fmla="*/ 0 h 74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64464" h="74295">
                <a:moveTo>
                  <a:pt x="152895" y="27563"/>
                </a:moveTo>
                <a:lnTo>
                  <a:pt x="101227" y="27563"/>
                </a:lnTo>
                <a:lnTo>
                  <a:pt x="104393" y="39755"/>
                </a:lnTo>
                <a:lnTo>
                  <a:pt x="92073" y="42975"/>
                </a:lnTo>
                <a:lnTo>
                  <a:pt x="100084" y="73795"/>
                </a:lnTo>
                <a:lnTo>
                  <a:pt x="152895" y="27563"/>
                </a:lnTo>
                <a:close/>
              </a:path>
              <a:path w="164464" h="74295">
                <a:moveTo>
                  <a:pt x="88899" y="30764"/>
                </a:moveTo>
                <a:lnTo>
                  <a:pt x="0" y="53852"/>
                </a:lnTo>
                <a:lnTo>
                  <a:pt x="3310" y="66175"/>
                </a:lnTo>
                <a:lnTo>
                  <a:pt x="92073" y="42975"/>
                </a:lnTo>
                <a:lnTo>
                  <a:pt x="88899" y="30764"/>
                </a:lnTo>
                <a:close/>
              </a:path>
              <a:path w="164464" h="74295">
                <a:moveTo>
                  <a:pt x="101227" y="27563"/>
                </a:moveTo>
                <a:lnTo>
                  <a:pt x="88899" y="30764"/>
                </a:lnTo>
                <a:lnTo>
                  <a:pt x="92073" y="42975"/>
                </a:lnTo>
                <a:lnTo>
                  <a:pt x="104393" y="39755"/>
                </a:lnTo>
                <a:lnTo>
                  <a:pt x="101227" y="27563"/>
                </a:lnTo>
                <a:close/>
              </a:path>
              <a:path w="164464" h="74295">
                <a:moveTo>
                  <a:pt x="80903" y="0"/>
                </a:moveTo>
                <a:lnTo>
                  <a:pt x="88899" y="30764"/>
                </a:lnTo>
                <a:lnTo>
                  <a:pt x="101227" y="27563"/>
                </a:lnTo>
                <a:lnTo>
                  <a:pt x="152895" y="27563"/>
                </a:lnTo>
                <a:lnTo>
                  <a:pt x="164210" y="17657"/>
                </a:lnTo>
                <a:lnTo>
                  <a:pt x="8090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50" name="object 42">
            <a:extLst>
              <a:ext uri="{FF2B5EF4-FFF2-40B4-BE49-F238E27FC236}">
                <a16:creationId xmlns:a16="http://schemas.microsoft.com/office/drawing/2014/main" id="{68D43286-3106-4E3A-AF40-4D975A521950}"/>
              </a:ext>
            </a:extLst>
          </p:cNvPr>
          <p:cNvSpPr>
            <a:spLocks/>
          </p:cNvSpPr>
          <p:nvPr/>
        </p:nvSpPr>
        <p:spPr bwMode="auto">
          <a:xfrm>
            <a:off x="1590675" y="4213225"/>
            <a:ext cx="538163" cy="457200"/>
          </a:xfrm>
          <a:custGeom>
            <a:avLst/>
            <a:gdLst>
              <a:gd name="T0" fmla="*/ 530601 w 538480"/>
              <a:gd name="T1" fmla="*/ 396239 h 457200"/>
              <a:gd name="T2" fmla="*/ 183510 w 538480"/>
              <a:gd name="T3" fmla="*/ 396239 h 457200"/>
              <a:gd name="T4" fmla="*/ 183510 w 538480"/>
              <a:gd name="T5" fmla="*/ 422527 h 457200"/>
              <a:gd name="T6" fmla="*/ 147238 w 538480"/>
              <a:gd name="T7" fmla="*/ 456679 h 457200"/>
              <a:gd name="T8" fmla="*/ 400783 w 538480"/>
              <a:gd name="T9" fmla="*/ 457199 h 457200"/>
              <a:gd name="T10" fmla="*/ 365464 w 538480"/>
              <a:gd name="T11" fmla="*/ 422980 h 457200"/>
              <a:gd name="T12" fmla="*/ 364998 w 538480"/>
              <a:gd name="T13" fmla="*/ 396243 h 457200"/>
              <a:gd name="T14" fmla="*/ 530601 w 538480"/>
              <a:gd name="T15" fmla="*/ 396239 h 457200"/>
              <a:gd name="T16" fmla="*/ 530601 w 538480"/>
              <a:gd name="T17" fmla="*/ 0 h 457200"/>
              <a:gd name="T18" fmla="*/ 8381 w 538480"/>
              <a:gd name="T19" fmla="*/ 0 h 457200"/>
              <a:gd name="T20" fmla="*/ 0 w 538480"/>
              <a:gd name="T21" fmla="*/ 7370 h 457200"/>
              <a:gd name="T22" fmla="*/ 0 w 538480"/>
              <a:gd name="T23" fmla="*/ 388869 h 457200"/>
              <a:gd name="T24" fmla="*/ 8381 w 538480"/>
              <a:gd name="T25" fmla="*/ 396239 h 457200"/>
              <a:gd name="T26" fmla="*/ 530601 w 538480"/>
              <a:gd name="T27" fmla="*/ 396239 h 457200"/>
              <a:gd name="T28" fmla="*/ 537971 w 538480"/>
              <a:gd name="T29" fmla="*/ 388869 h 457200"/>
              <a:gd name="T30" fmla="*/ 537971 w 538480"/>
              <a:gd name="T31" fmla="*/ 366771 h 457200"/>
              <a:gd name="T32" fmla="*/ 37968 w 538480"/>
              <a:gd name="T33" fmla="*/ 366771 h 457200"/>
              <a:gd name="T34" fmla="*/ 31622 w 538480"/>
              <a:gd name="T35" fmla="*/ 360557 h 457200"/>
              <a:gd name="T36" fmla="*/ 31622 w 538480"/>
              <a:gd name="T37" fmla="*/ 35682 h 457200"/>
              <a:gd name="T38" fmla="*/ 37968 w 538480"/>
              <a:gd name="T39" fmla="*/ 29468 h 457200"/>
              <a:gd name="T40" fmla="*/ 537971 w 538480"/>
              <a:gd name="T41" fmla="*/ 29468 h 457200"/>
              <a:gd name="T42" fmla="*/ 537971 w 538480"/>
              <a:gd name="T43" fmla="*/ 7370 h 457200"/>
              <a:gd name="T44" fmla="*/ 530601 w 538480"/>
              <a:gd name="T45" fmla="*/ 0 h 457200"/>
              <a:gd name="T46" fmla="*/ 537971 w 538480"/>
              <a:gd name="T47" fmla="*/ 29468 h 457200"/>
              <a:gd name="T48" fmla="*/ 501014 w 538480"/>
              <a:gd name="T49" fmla="*/ 29468 h 457200"/>
              <a:gd name="T50" fmla="*/ 507360 w 538480"/>
              <a:gd name="T51" fmla="*/ 35682 h 457200"/>
              <a:gd name="T52" fmla="*/ 507360 w 538480"/>
              <a:gd name="T53" fmla="*/ 360557 h 457200"/>
              <a:gd name="T54" fmla="*/ 501014 w 538480"/>
              <a:gd name="T55" fmla="*/ 366771 h 457200"/>
              <a:gd name="T56" fmla="*/ 537971 w 538480"/>
              <a:gd name="T57" fmla="*/ 366771 h 457200"/>
              <a:gd name="T58" fmla="*/ 537971 w 538480"/>
              <a:gd name="T59" fmla="*/ 29468 h 457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38480" h="457200">
                <a:moveTo>
                  <a:pt x="530601" y="396239"/>
                </a:moveTo>
                <a:lnTo>
                  <a:pt x="183510" y="396239"/>
                </a:lnTo>
                <a:lnTo>
                  <a:pt x="183510" y="422527"/>
                </a:lnTo>
                <a:lnTo>
                  <a:pt x="147238" y="456679"/>
                </a:lnTo>
                <a:lnTo>
                  <a:pt x="400783" y="457199"/>
                </a:lnTo>
                <a:lnTo>
                  <a:pt x="365464" y="422980"/>
                </a:lnTo>
                <a:lnTo>
                  <a:pt x="364998" y="396243"/>
                </a:lnTo>
                <a:lnTo>
                  <a:pt x="530601" y="396239"/>
                </a:lnTo>
                <a:close/>
              </a:path>
              <a:path w="538480" h="457200">
                <a:moveTo>
                  <a:pt x="530601" y="0"/>
                </a:moveTo>
                <a:lnTo>
                  <a:pt x="8381" y="0"/>
                </a:lnTo>
                <a:lnTo>
                  <a:pt x="0" y="7370"/>
                </a:lnTo>
                <a:lnTo>
                  <a:pt x="0" y="388869"/>
                </a:lnTo>
                <a:lnTo>
                  <a:pt x="8381" y="396239"/>
                </a:lnTo>
                <a:lnTo>
                  <a:pt x="530601" y="396239"/>
                </a:lnTo>
                <a:lnTo>
                  <a:pt x="537971" y="388869"/>
                </a:lnTo>
                <a:lnTo>
                  <a:pt x="537971" y="366771"/>
                </a:lnTo>
                <a:lnTo>
                  <a:pt x="37968" y="366771"/>
                </a:lnTo>
                <a:lnTo>
                  <a:pt x="31622" y="360557"/>
                </a:lnTo>
                <a:lnTo>
                  <a:pt x="31622" y="35682"/>
                </a:lnTo>
                <a:lnTo>
                  <a:pt x="37968" y="29468"/>
                </a:lnTo>
                <a:lnTo>
                  <a:pt x="537971" y="29468"/>
                </a:lnTo>
                <a:lnTo>
                  <a:pt x="537971" y="7370"/>
                </a:lnTo>
                <a:lnTo>
                  <a:pt x="530601" y="0"/>
                </a:lnTo>
                <a:close/>
              </a:path>
              <a:path w="538480" h="457200">
                <a:moveTo>
                  <a:pt x="537971" y="29468"/>
                </a:moveTo>
                <a:lnTo>
                  <a:pt x="501014" y="29468"/>
                </a:lnTo>
                <a:lnTo>
                  <a:pt x="507360" y="35682"/>
                </a:lnTo>
                <a:lnTo>
                  <a:pt x="507360" y="360557"/>
                </a:lnTo>
                <a:lnTo>
                  <a:pt x="501014" y="366771"/>
                </a:lnTo>
                <a:lnTo>
                  <a:pt x="537971" y="366771"/>
                </a:lnTo>
                <a:lnTo>
                  <a:pt x="537971" y="29468"/>
                </a:lnTo>
                <a:close/>
              </a:path>
            </a:pathLst>
          </a:custGeom>
          <a:solidFill>
            <a:srgbClr val="00B19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29B0569F-646B-4ABE-BCB9-A74E8C690888}"/>
              </a:ext>
            </a:extLst>
          </p:cNvPr>
          <p:cNvSpPr txBox="1"/>
          <p:nvPr/>
        </p:nvSpPr>
        <p:spPr>
          <a:xfrm>
            <a:off x="5410200" y="1874838"/>
            <a:ext cx="1747838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W</a:t>
            </a:r>
            <a:r>
              <a:rPr sz="2000" spc="-10" dirty="0">
                <a:solidFill>
                  <a:srgbClr val="343434"/>
                </a:solidFill>
                <a:latin typeface="Segoe UI Light"/>
                <a:cs typeface="Segoe UI Light"/>
              </a:rPr>
              <a:t>i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ndow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s</a:t>
            </a:r>
            <a:r>
              <a:rPr sz="2000" spc="4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Se</a:t>
            </a:r>
            <a:r>
              <a:rPr sz="2000" spc="110" dirty="0">
                <a:solidFill>
                  <a:srgbClr val="343434"/>
                </a:solidFill>
                <a:latin typeface="Segoe UI Light"/>
                <a:cs typeface="Segoe UI Light"/>
              </a:rPr>
              <a:t>r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ver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4C46DFDF-B045-4429-9872-0315C2193B14}"/>
              </a:ext>
            </a:extLst>
          </p:cNvPr>
          <p:cNvSpPr txBox="1"/>
          <p:nvPr/>
        </p:nvSpPr>
        <p:spPr>
          <a:xfrm>
            <a:off x="5337175" y="2470150"/>
            <a:ext cx="571500" cy="2809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L</a:t>
            </a:r>
            <a:r>
              <a:rPr sz="2000" spc="-10" dirty="0">
                <a:solidFill>
                  <a:srgbClr val="343434"/>
                </a:solidFill>
                <a:latin typeface="Segoe UI Light"/>
                <a:cs typeface="Segoe UI Light"/>
              </a:rPr>
              <a:t>i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n</a:t>
            </a:r>
            <a:r>
              <a:rPr sz="2000" spc="-10" dirty="0">
                <a:solidFill>
                  <a:srgbClr val="343434"/>
                </a:solidFill>
                <a:latin typeface="Segoe UI Light"/>
                <a:cs typeface="Segoe UI Light"/>
              </a:rPr>
              <a:t>u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x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43053" name="object 45">
            <a:extLst>
              <a:ext uri="{FF2B5EF4-FFF2-40B4-BE49-F238E27FC236}">
                <a16:creationId xmlns:a16="http://schemas.microsoft.com/office/drawing/2014/main" id="{7569BBC0-DF92-4026-BB52-827B2713D0F7}"/>
              </a:ext>
            </a:extLst>
          </p:cNvPr>
          <p:cNvSpPr>
            <a:spLocks/>
          </p:cNvSpPr>
          <p:nvPr/>
        </p:nvSpPr>
        <p:spPr bwMode="auto">
          <a:xfrm>
            <a:off x="4875213" y="2405063"/>
            <a:ext cx="323850" cy="374650"/>
          </a:xfrm>
          <a:custGeom>
            <a:avLst/>
            <a:gdLst>
              <a:gd name="T0" fmla="*/ 132313 w 323850"/>
              <a:gd name="T1" fmla="*/ 341096 h 375285"/>
              <a:gd name="T2" fmla="*/ 149814 w 323850"/>
              <a:gd name="T3" fmla="*/ 339046 h 375285"/>
              <a:gd name="T4" fmla="*/ 149814 w 323850"/>
              <a:gd name="T5" fmla="*/ 339046 h 375285"/>
              <a:gd name="T6" fmla="*/ 40416 w 323850"/>
              <a:gd name="T7" fmla="*/ 277367 h 375285"/>
              <a:gd name="T8" fmla="*/ 0 w 323850"/>
              <a:gd name="T9" fmla="*/ 338327 h 375285"/>
              <a:gd name="T10" fmla="*/ 76400 w 323850"/>
              <a:gd name="T11" fmla="*/ 371855 h 375285"/>
              <a:gd name="T12" fmla="*/ 109629 w 323850"/>
              <a:gd name="T13" fmla="*/ 320039 h 375285"/>
              <a:gd name="T14" fmla="*/ 216865 w 323850"/>
              <a:gd name="T15" fmla="*/ 265175 h 375285"/>
              <a:gd name="T16" fmla="*/ 220522 w 323850"/>
              <a:gd name="T17" fmla="*/ 374903 h 375285"/>
              <a:gd name="T18" fmla="*/ 319765 w 323850"/>
              <a:gd name="T19" fmla="*/ 329183 h 375285"/>
              <a:gd name="T20" fmla="*/ 294009 w 323850"/>
              <a:gd name="T21" fmla="*/ 286511 h 375285"/>
              <a:gd name="T22" fmla="*/ 235244 w 323850"/>
              <a:gd name="T23" fmla="*/ 265175 h 375285"/>
              <a:gd name="T24" fmla="*/ 106588 w 323850"/>
              <a:gd name="T25" fmla="*/ 304799 h 375285"/>
              <a:gd name="T26" fmla="*/ 113474 w 323850"/>
              <a:gd name="T27" fmla="*/ 292607 h 375285"/>
              <a:gd name="T28" fmla="*/ 264627 w 323850"/>
              <a:gd name="T29" fmla="*/ 283463 h 375285"/>
              <a:gd name="T30" fmla="*/ 249935 w 323850"/>
              <a:gd name="T31" fmla="*/ 283463 h 375285"/>
              <a:gd name="T32" fmla="*/ 264627 w 323850"/>
              <a:gd name="T33" fmla="*/ 280415 h 375285"/>
              <a:gd name="T34" fmla="*/ 84551 w 323850"/>
              <a:gd name="T35" fmla="*/ 268223 h 375285"/>
              <a:gd name="T36" fmla="*/ 191140 w 323850"/>
              <a:gd name="T37" fmla="*/ 94487 h 375285"/>
              <a:gd name="T38" fmla="*/ 210141 w 323850"/>
              <a:gd name="T39" fmla="*/ 152399 h 375285"/>
              <a:gd name="T40" fmla="*/ 242590 w 323850"/>
              <a:gd name="T41" fmla="*/ 256031 h 375285"/>
              <a:gd name="T42" fmla="*/ 233419 w 323850"/>
              <a:gd name="T43" fmla="*/ 179831 h 375285"/>
              <a:gd name="T44" fmla="*/ 216865 w 323850"/>
              <a:gd name="T45" fmla="*/ 131063 h 375285"/>
              <a:gd name="T46" fmla="*/ 220660 w 323850"/>
              <a:gd name="T47" fmla="*/ 70103 h 375285"/>
              <a:gd name="T48" fmla="*/ 228413 w 323850"/>
              <a:gd name="T49" fmla="*/ 176783 h 375285"/>
              <a:gd name="T50" fmla="*/ 253624 w 323850"/>
              <a:gd name="T51" fmla="*/ 256031 h 375285"/>
              <a:gd name="T52" fmla="*/ 291928 w 323850"/>
              <a:gd name="T53" fmla="*/ 240791 h 375285"/>
              <a:gd name="T54" fmla="*/ 84478 w 323850"/>
              <a:gd name="T55" fmla="*/ 185927 h 375285"/>
              <a:gd name="T56" fmla="*/ 69829 w 323850"/>
              <a:gd name="T57" fmla="*/ 252971 h 375285"/>
              <a:gd name="T58" fmla="*/ 78255 w 323850"/>
              <a:gd name="T59" fmla="*/ 225551 h 375285"/>
              <a:gd name="T60" fmla="*/ 268315 w 323850"/>
              <a:gd name="T61" fmla="*/ 259079 h 375285"/>
              <a:gd name="T62" fmla="*/ 108363 w 323850"/>
              <a:gd name="T63" fmla="*/ 30479 h 375285"/>
              <a:gd name="T64" fmla="*/ 103001 w 323850"/>
              <a:gd name="T65" fmla="*/ 140207 h 375285"/>
              <a:gd name="T66" fmla="*/ 48634 w 323850"/>
              <a:gd name="T67" fmla="*/ 234695 h 375285"/>
              <a:gd name="T68" fmla="*/ 66172 w 323850"/>
              <a:gd name="T69" fmla="*/ 231647 h 375285"/>
              <a:gd name="T70" fmla="*/ 99242 w 323850"/>
              <a:gd name="T71" fmla="*/ 179831 h 375285"/>
              <a:gd name="T72" fmla="*/ 110276 w 323850"/>
              <a:gd name="T73" fmla="*/ 152399 h 375285"/>
              <a:gd name="T74" fmla="*/ 121310 w 323850"/>
              <a:gd name="T75" fmla="*/ 94487 h 375285"/>
              <a:gd name="T76" fmla="*/ 180106 w 323850"/>
              <a:gd name="T77" fmla="*/ 48767 h 375285"/>
              <a:gd name="T78" fmla="*/ 198485 w 323850"/>
              <a:gd name="T79" fmla="*/ 12191 h 375285"/>
              <a:gd name="T80" fmla="*/ 69255 w 323850"/>
              <a:gd name="T81" fmla="*/ 252495 h 375285"/>
              <a:gd name="T82" fmla="*/ 117622 w 323850"/>
              <a:gd name="T83" fmla="*/ 97535 h 375285"/>
              <a:gd name="T84" fmla="*/ 172812 w 323850"/>
              <a:gd name="T85" fmla="*/ 124967 h 375285"/>
              <a:gd name="T86" fmla="*/ 183794 w 323850"/>
              <a:gd name="T87" fmla="*/ 100583 h 375285"/>
              <a:gd name="T88" fmla="*/ 216865 w 323850"/>
              <a:gd name="T89" fmla="*/ 115823 h 375285"/>
              <a:gd name="T90" fmla="*/ 194797 w 323850"/>
              <a:gd name="T91" fmla="*/ 100583 h 375285"/>
              <a:gd name="T92" fmla="*/ 183794 w 323850"/>
              <a:gd name="T93" fmla="*/ 118871 h 375285"/>
              <a:gd name="T94" fmla="*/ 128656 w 323850"/>
              <a:gd name="T95" fmla="*/ 118871 h 375285"/>
              <a:gd name="T96" fmla="*/ 121310 w 323850"/>
              <a:gd name="T97" fmla="*/ 85343 h 375285"/>
              <a:gd name="T98" fmla="*/ 132313 w 323850"/>
              <a:gd name="T99" fmla="*/ 67055 h 375285"/>
              <a:gd name="T100" fmla="*/ 161726 w 323850"/>
              <a:gd name="T101" fmla="*/ 88391 h 375285"/>
              <a:gd name="T102" fmla="*/ 180106 w 323850"/>
              <a:gd name="T103" fmla="*/ 67055 h 375285"/>
              <a:gd name="T104" fmla="*/ 180106 w 323850"/>
              <a:gd name="T105" fmla="*/ 76199 h 375285"/>
              <a:gd name="T106" fmla="*/ 136001 w 323850"/>
              <a:gd name="T107" fmla="*/ 70103 h 375285"/>
              <a:gd name="T108" fmla="*/ 161726 w 323850"/>
              <a:gd name="T109" fmla="*/ 60959 h 375285"/>
              <a:gd name="T110" fmla="*/ 183794 w 323850"/>
              <a:gd name="T111" fmla="*/ 70103 h 375285"/>
              <a:gd name="T112" fmla="*/ 189900 w 323850"/>
              <a:gd name="T113" fmla="*/ 51815 h 375285"/>
              <a:gd name="T114" fmla="*/ 194797 w 323850"/>
              <a:gd name="T115" fmla="*/ 57911 h 375285"/>
              <a:gd name="T116" fmla="*/ 191140 w 323850"/>
              <a:gd name="T117" fmla="*/ 27431 h 375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3850" h="375285">
                <a:moveTo>
                  <a:pt x="202143" y="355788"/>
                </a:moveTo>
                <a:lnTo>
                  <a:pt x="166287" y="355788"/>
                </a:lnTo>
                <a:lnTo>
                  <a:pt x="178388" y="356136"/>
                </a:lnTo>
                <a:lnTo>
                  <a:pt x="189385" y="357209"/>
                </a:lnTo>
                <a:lnTo>
                  <a:pt x="202143" y="359415"/>
                </a:lnTo>
                <a:lnTo>
                  <a:pt x="202143" y="355788"/>
                </a:lnTo>
                <a:close/>
              </a:path>
              <a:path w="323850" h="375285">
                <a:moveTo>
                  <a:pt x="128656" y="337408"/>
                </a:moveTo>
                <a:lnTo>
                  <a:pt x="132313" y="341096"/>
                </a:lnTo>
                <a:lnTo>
                  <a:pt x="132313" y="355757"/>
                </a:lnTo>
                <a:lnTo>
                  <a:pt x="136047" y="357725"/>
                </a:lnTo>
                <a:lnTo>
                  <a:pt x="145551" y="357550"/>
                </a:lnTo>
                <a:lnTo>
                  <a:pt x="166287" y="355788"/>
                </a:lnTo>
                <a:lnTo>
                  <a:pt x="202143" y="355788"/>
                </a:lnTo>
                <a:lnTo>
                  <a:pt x="202143" y="344754"/>
                </a:lnTo>
                <a:lnTo>
                  <a:pt x="205009" y="339046"/>
                </a:lnTo>
                <a:lnTo>
                  <a:pt x="149814" y="339046"/>
                </a:lnTo>
                <a:lnTo>
                  <a:pt x="137539" y="338249"/>
                </a:lnTo>
                <a:lnTo>
                  <a:pt x="128656" y="337408"/>
                </a:lnTo>
                <a:close/>
              </a:path>
              <a:path w="323850" h="375285">
                <a:moveTo>
                  <a:pt x="209519" y="319090"/>
                </a:moveTo>
                <a:lnTo>
                  <a:pt x="201422" y="320852"/>
                </a:lnTo>
                <a:lnTo>
                  <a:pt x="190878" y="327415"/>
                </a:lnTo>
                <a:lnTo>
                  <a:pt x="178868" y="333309"/>
                </a:lnTo>
                <a:lnTo>
                  <a:pt x="165384" y="337408"/>
                </a:lnTo>
                <a:lnTo>
                  <a:pt x="149814" y="339046"/>
                </a:lnTo>
                <a:lnTo>
                  <a:pt x="205009" y="339046"/>
                </a:lnTo>
                <a:lnTo>
                  <a:pt x="205831" y="337408"/>
                </a:lnTo>
                <a:lnTo>
                  <a:pt x="205831" y="326405"/>
                </a:lnTo>
                <a:lnTo>
                  <a:pt x="209519" y="319090"/>
                </a:lnTo>
                <a:close/>
              </a:path>
              <a:path w="323850" h="375285">
                <a:moveTo>
                  <a:pt x="67904" y="256031"/>
                </a:moveTo>
                <a:lnTo>
                  <a:pt x="55138" y="256031"/>
                </a:lnTo>
                <a:lnTo>
                  <a:pt x="44104" y="265175"/>
                </a:lnTo>
                <a:lnTo>
                  <a:pt x="40416" y="277367"/>
                </a:lnTo>
                <a:lnTo>
                  <a:pt x="33070" y="280415"/>
                </a:lnTo>
                <a:lnTo>
                  <a:pt x="20435" y="286511"/>
                </a:lnTo>
                <a:lnTo>
                  <a:pt x="7201" y="289559"/>
                </a:lnTo>
                <a:lnTo>
                  <a:pt x="2894" y="298703"/>
                </a:lnTo>
                <a:lnTo>
                  <a:pt x="3280" y="310895"/>
                </a:lnTo>
                <a:lnTo>
                  <a:pt x="3688" y="329183"/>
                </a:lnTo>
                <a:lnTo>
                  <a:pt x="3688" y="335279"/>
                </a:lnTo>
                <a:lnTo>
                  <a:pt x="0" y="338327"/>
                </a:lnTo>
                <a:lnTo>
                  <a:pt x="0" y="341375"/>
                </a:lnTo>
                <a:lnTo>
                  <a:pt x="3688" y="347471"/>
                </a:lnTo>
                <a:lnTo>
                  <a:pt x="7367" y="350519"/>
                </a:lnTo>
                <a:lnTo>
                  <a:pt x="15104" y="353567"/>
                </a:lnTo>
                <a:lnTo>
                  <a:pt x="30945" y="356615"/>
                </a:lnTo>
                <a:lnTo>
                  <a:pt x="49206" y="362711"/>
                </a:lnTo>
                <a:lnTo>
                  <a:pt x="64229" y="368807"/>
                </a:lnTo>
                <a:lnTo>
                  <a:pt x="76400" y="371855"/>
                </a:lnTo>
                <a:lnTo>
                  <a:pt x="86105" y="374903"/>
                </a:lnTo>
                <a:lnTo>
                  <a:pt x="106741" y="374903"/>
                </a:lnTo>
                <a:lnTo>
                  <a:pt x="115617" y="368807"/>
                </a:lnTo>
                <a:lnTo>
                  <a:pt x="123282" y="362711"/>
                </a:lnTo>
                <a:lnTo>
                  <a:pt x="124947" y="353567"/>
                </a:lnTo>
                <a:lnTo>
                  <a:pt x="123055" y="341375"/>
                </a:lnTo>
                <a:lnTo>
                  <a:pt x="117747" y="332231"/>
                </a:lnTo>
                <a:lnTo>
                  <a:pt x="109629" y="320039"/>
                </a:lnTo>
                <a:lnTo>
                  <a:pt x="106588" y="316991"/>
                </a:lnTo>
                <a:lnTo>
                  <a:pt x="92865" y="292607"/>
                </a:lnTo>
                <a:lnTo>
                  <a:pt x="83776" y="280415"/>
                </a:lnTo>
                <a:lnTo>
                  <a:pt x="75361" y="268223"/>
                </a:lnTo>
                <a:lnTo>
                  <a:pt x="67904" y="256031"/>
                </a:lnTo>
                <a:close/>
              </a:path>
              <a:path w="323850" h="375285">
                <a:moveTo>
                  <a:pt x="231556" y="262127"/>
                </a:moveTo>
                <a:lnTo>
                  <a:pt x="220522" y="262127"/>
                </a:lnTo>
                <a:lnTo>
                  <a:pt x="216865" y="265175"/>
                </a:lnTo>
                <a:lnTo>
                  <a:pt x="216865" y="286511"/>
                </a:lnTo>
                <a:lnTo>
                  <a:pt x="216433" y="298703"/>
                </a:lnTo>
                <a:lnTo>
                  <a:pt x="213409" y="313943"/>
                </a:lnTo>
                <a:lnTo>
                  <a:pt x="212262" y="326135"/>
                </a:lnTo>
                <a:lnTo>
                  <a:pt x="210410" y="338327"/>
                </a:lnTo>
                <a:lnTo>
                  <a:pt x="211097" y="359663"/>
                </a:lnTo>
                <a:lnTo>
                  <a:pt x="214207" y="368807"/>
                </a:lnTo>
                <a:lnTo>
                  <a:pt x="220522" y="374903"/>
                </a:lnTo>
                <a:lnTo>
                  <a:pt x="248859" y="374903"/>
                </a:lnTo>
                <a:lnTo>
                  <a:pt x="259854" y="368807"/>
                </a:lnTo>
                <a:lnTo>
                  <a:pt x="267329" y="362711"/>
                </a:lnTo>
                <a:lnTo>
                  <a:pt x="278021" y="353567"/>
                </a:lnTo>
                <a:lnTo>
                  <a:pt x="293119" y="344423"/>
                </a:lnTo>
                <a:lnTo>
                  <a:pt x="305143" y="335279"/>
                </a:lnTo>
                <a:lnTo>
                  <a:pt x="313329" y="329183"/>
                </a:lnTo>
                <a:lnTo>
                  <a:pt x="319765" y="329183"/>
                </a:lnTo>
                <a:lnTo>
                  <a:pt x="319765" y="323087"/>
                </a:lnTo>
                <a:lnTo>
                  <a:pt x="323453" y="320039"/>
                </a:lnTo>
                <a:lnTo>
                  <a:pt x="323453" y="313943"/>
                </a:lnTo>
                <a:lnTo>
                  <a:pt x="316108" y="313943"/>
                </a:lnTo>
                <a:lnTo>
                  <a:pt x="316108" y="310895"/>
                </a:lnTo>
                <a:lnTo>
                  <a:pt x="305138" y="304799"/>
                </a:lnTo>
                <a:lnTo>
                  <a:pt x="295577" y="292607"/>
                </a:lnTo>
                <a:lnTo>
                  <a:pt x="294009" y="286511"/>
                </a:lnTo>
                <a:lnTo>
                  <a:pt x="246278" y="286511"/>
                </a:lnTo>
                <a:lnTo>
                  <a:pt x="242590" y="283463"/>
                </a:lnTo>
                <a:lnTo>
                  <a:pt x="238902" y="283463"/>
                </a:lnTo>
                <a:lnTo>
                  <a:pt x="238902" y="280415"/>
                </a:lnTo>
                <a:lnTo>
                  <a:pt x="235244" y="280415"/>
                </a:lnTo>
                <a:lnTo>
                  <a:pt x="235244" y="268223"/>
                </a:lnTo>
                <a:lnTo>
                  <a:pt x="238902" y="265175"/>
                </a:lnTo>
                <a:lnTo>
                  <a:pt x="235244" y="265175"/>
                </a:lnTo>
                <a:lnTo>
                  <a:pt x="231556" y="262127"/>
                </a:lnTo>
                <a:close/>
              </a:path>
              <a:path w="323850" h="375285">
                <a:moveTo>
                  <a:pt x="85780" y="271297"/>
                </a:moveTo>
                <a:lnTo>
                  <a:pt x="88209" y="277367"/>
                </a:lnTo>
                <a:lnTo>
                  <a:pt x="91897" y="283463"/>
                </a:lnTo>
                <a:lnTo>
                  <a:pt x="99242" y="292607"/>
                </a:lnTo>
                <a:lnTo>
                  <a:pt x="99242" y="295655"/>
                </a:lnTo>
                <a:lnTo>
                  <a:pt x="102900" y="298703"/>
                </a:lnTo>
                <a:lnTo>
                  <a:pt x="106588" y="304799"/>
                </a:lnTo>
                <a:lnTo>
                  <a:pt x="113964" y="313943"/>
                </a:lnTo>
                <a:lnTo>
                  <a:pt x="113964" y="316991"/>
                </a:lnTo>
                <a:lnTo>
                  <a:pt x="121310" y="316991"/>
                </a:lnTo>
                <a:lnTo>
                  <a:pt x="121310" y="313943"/>
                </a:lnTo>
                <a:lnTo>
                  <a:pt x="124967" y="310895"/>
                </a:lnTo>
                <a:lnTo>
                  <a:pt x="124967" y="301751"/>
                </a:lnTo>
                <a:lnTo>
                  <a:pt x="121310" y="298703"/>
                </a:lnTo>
                <a:lnTo>
                  <a:pt x="113474" y="292607"/>
                </a:lnTo>
                <a:lnTo>
                  <a:pt x="102153" y="283463"/>
                </a:lnTo>
                <a:lnTo>
                  <a:pt x="95554" y="277367"/>
                </a:lnTo>
                <a:lnTo>
                  <a:pt x="88209" y="274319"/>
                </a:lnTo>
                <a:lnTo>
                  <a:pt x="85780" y="271297"/>
                </a:lnTo>
                <a:close/>
              </a:path>
              <a:path w="323850" h="375285">
                <a:moveTo>
                  <a:pt x="286694" y="265175"/>
                </a:moveTo>
                <a:lnTo>
                  <a:pt x="272003" y="280415"/>
                </a:lnTo>
                <a:lnTo>
                  <a:pt x="268315" y="283463"/>
                </a:lnTo>
                <a:lnTo>
                  <a:pt x="264627" y="283463"/>
                </a:lnTo>
                <a:lnTo>
                  <a:pt x="260969" y="286511"/>
                </a:lnTo>
                <a:lnTo>
                  <a:pt x="294009" y="286511"/>
                </a:lnTo>
                <a:lnTo>
                  <a:pt x="292441" y="280415"/>
                </a:lnTo>
                <a:lnTo>
                  <a:pt x="291121" y="271271"/>
                </a:lnTo>
                <a:lnTo>
                  <a:pt x="286694" y="265175"/>
                </a:lnTo>
                <a:close/>
              </a:path>
              <a:path w="323850" h="375285">
                <a:moveTo>
                  <a:pt x="260969" y="280415"/>
                </a:moveTo>
                <a:lnTo>
                  <a:pt x="246278" y="280415"/>
                </a:lnTo>
                <a:lnTo>
                  <a:pt x="249935" y="283463"/>
                </a:lnTo>
                <a:lnTo>
                  <a:pt x="260969" y="283463"/>
                </a:lnTo>
                <a:lnTo>
                  <a:pt x="260969" y="280415"/>
                </a:lnTo>
                <a:close/>
              </a:path>
              <a:path w="323850" h="375285">
                <a:moveTo>
                  <a:pt x="272003" y="259079"/>
                </a:moveTo>
                <a:lnTo>
                  <a:pt x="242590" y="259079"/>
                </a:lnTo>
                <a:lnTo>
                  <a:pt x="238902" y="262127"/>
                </a:lnTo>
                <a:lnTo>
                  <a:pt x="242590" y="265175"/>
                </a:lnTo>
                <a:lnTo>
                  <a:pt x="242590" y="280415"/>
                </a:lnTo>
                <a:lnTo>
                  <a:pt x="264627" y="280415"/>
                </a:lnTo>
                <a:lnTo>
                  <a:pt x="272003" y="274319"/>
                </a:lnTo>
                <a:lnTo>
                  <a:pt x="272003" y="268223"/>
                </a:lnTo>
                <a:lnTo>
                  <a:pt x="275661" y="268223"/>
                </a:lnTo>
                <a:lnTo>
                  <a:pt x="275661" y="262127"/>
                </a:lnTo>
                <a:lnTo>
                  <a:pt x="272003" y="259079"/>
                </a:lnTo>
                <a:close/>
              </a:path>
              <a:path w="323850" h="375285">
                <a:moveTo>
                  <a:pt x="80863" y="265175"/>
                </a:moveTo>
                <a:lnTo>
                  <a:pt x="85780" y="271297"/>
                </a:lnTo>
                <a:lnTo>
                  <a:pt x="84551" y="268223"/>
                </a:lnTo>
                <a:lnTo>
                  <a:pt x="80863" y="265175"/>
                </a:lnTo>
                <a:close/>
              </a:path>
              <a:path w="323850" h="375285">
                <a:moveTo>
                  <a:pt x="189900" y="51815"/>
                </a:moveTo>
                <a:lnTo>
                  <a:pt x="187451" y="51815"/>
                </a:lnTo>
                <a:lnTo>
                  <a:pt x="191140" y="64007"/>
                </a:lnTo>
                <a:lnTo>
                  <a:pt x="194797" y="70103"/>
                </a:lnTo>
                <a:lnTo>
                  <a:pt x="194797" y="88391"/>
                </a:lnTo>
                <a:lnTo>
                  <a:pt x="191140" y="88391"/>
                </a:lnTo>
                <a:lnTo>
                  <a:pt x="191140" y="94487"/>
                </a:lnTo>
                <a:lnTo>
                  <a:pt x="194797" y="94487"/>
                </a:lnTo>
                <a:lnTo>
                  <a:pt x="198485" y="97535"/>
                </a:lnTo>
                <a:lnTo>
                  <a:pt x="198485" y="106679"/>
                </a:lnTo>
                <a:lnTo>
                  <a:pt x="194797" y="115823"/>
                </a:lnTo>
                <a:lnTo>
                  <a:pt x="194797" y="124967"/>
                </a:lnTo>
                <a:lnTo>
                  <a:pt x="202665" y="134111"/>
                </a:lnTo>
                <a:lnTo>
                  <a:pt x="206840" y="143255"/>
                </a:lnTo>
                <a:lnTo>
                  <a:pt x="210141" y="152399"/>
                </a:lnTo>
                <a:lnTo>
                  <a:pt x="214170" y="164591"/>
                </a:lnTo>
                <a:lnTo>
                  <a:pt x="220530" y="182879"/>
                </a:lnTo>
                <a:lnTo>
                  <a:pt x="235131" y="228599"/>
                </a:lnTo>
                <a:lnTo>
                  <a:pt x="235244" y="259079"/>
                </a:lnTo>
                <a:lnTo>
                  <a:pt x="238902" y="259079"/>
                </a:lnTo>
                <a:lnTo>
                  <a:pt x="238902" y="262127"/>
                </a:lnTo>
                <a:lnTo>
                  <a:pt x="242590" y="259079"/>
                </a:lnTo>
                <a:lnTo>
                  <a:pt x="242590" y="256031"/>
                </a:lnTo>
                <a:lnTo>
                  <a:pt x="249935" y="256031"/>
                </a:lnTo>
                <a:lnTo>
                  <a:pt x="249935" y="249935"/>
                </a:lnTo>
                <a:lnTo>
                  <a:pt x="253624" y="246887"/>
                </a:lnTo>
                <a:lnTo>
                  <a:pt x="253624" y="240791"/>
                </a:lnTo>
                <a:lnTo>
                  <a:pt x="257281" y="237743"/>
                </a:lnTo>
                <a:lnTo>
                  <a:pt x="257281" y="228599"/>
                </a:lnTo>
                <a:lnTo>
                  <a:pt x="256037" y="216407"/>
                </a:lnTo>
                <a:lnTo>
                  <a:pt x="233419" y="179831"/>
                </a:lnTo>
                <a:lnTo>
                  <a:pt x="228413" y="176783"/>
                </a:lnTo>
                <a:lnTo>
                  <a:pt x="266973" y="176783"/>
                </a:lnTo>
                <a:lnTo>
                  <a:pt x="263183" y="170687"/>
                </a:lnTo>
                <a:lnTo>
                  <a:pt x="254924" y="158495"/>
                </a:lnTo>
                <a:lnTo>
                  <a:pt x="248685" y="149351"/>
                </a:lnTo>
                <a:lnTo>
                  <a:pt x="242626" y="140207"/>
                </a:lnTo>
                <a:lnTo>
                  <a:pt x="236839" y="131063"/>
                </a:lnTo>
                <a:lnTo>
                  <a:pt x="216865" y="131063"/>
                </a:lnTo>
                <a:lnTo>
                  <a:pt x="209519" y="121919"/>
                </a:lnTo>
                <a:lnTo>
                  <a:pt x="205831" y="118871"/>
                </a:lnTo>
                <a:lnTo>
                  <a:pt x="205831" y="112775"/>
                </a:lnTo>
                <a:lnTo>
                  <a:pt x="229435" y="112775"/>
                </a:lnTo>
                <a:lnTo>
                  <a:pt x="226459" y="103631"/>
                </a:lnTo>
                <a:lnTo>
                  <a:pt x="222053" y="88391"/>
                </a:lnTo>
                <a:lnTo>
                  <a:pt x="220795" y="79247"/>
                </a:lnTo>
                <a:lnTo>
                  <a:pt x="220660" y="70103"/>
                </a:lnTo>
                <a:lnTo>
                  <a:pt x="220748" y="64007"/>
                </a:lnTo>
                <a:lnTo>
                  <a:pt x="220551" y="60959"/>
                </a:lnTo>
                <a:lnTo>
                  <a:pt x="194797" y="60959"/>
                </a:lnTo>
                <a:lnTo>
                  <a:pt x="191140" y="57911"/>
                </a:lnTo>
                <a:lnTo>
                  <a:pt x="191140" y="53358"/>
                </a:lnTo>
                <a:lnTo>
                  <a:pt x="189900" y="51815"/>
                </a:lnTo>
                <a:close/>
              </a:path>
              <a:path w="323850" h="375285">
                <a:moveTo>
                  <a:pt x="266973" y="176783"/>
                </a:moveTo>
                <a:lnTo>
                  <a:pt x="228413" y="176783"/>
                </a:lnTo>
                <a:lnTo>
                  <a:pt x="238902" y="179831"/>
                </a:lnTo>
                <a:lnTo>
                  <a:pt x="246278" y="192023"/>
                </a:lnTo>
                <a:lnTo>
                  <a:pt x="252372" y="204215"/>
                </a:lnTo>
                <a:lnTo>
                  <a:pt x="253717" y="208689"/>
                </a:lnTo>
                <a:lnTo>
                  <a:pt x="255779" y="213359"/>
                </a:lnTo>
                <a:lnTo>
                  <a:pt x="259187" y="234695"/>
                </a:lnTo>
                <a:lnTo>
                  <a:pt x="255590" y="246887"/>
                </a:lnTo>
                <a:lnTo>
                  <a:pt x="253624" y="256031"/>
                </a:lnTo>
                <a:lnTo>
                  <a:pt x="268315" y="256031"/>
                </a:lnTo>
                <a:lnTo>
                  <a:pt x="272003" y="259079"/>
                </a:lnTo>
                <a:lnTo>
                  <a:pt x="275661" y="259079"/>
                </a:lnTo>
                <a:lnTo>
                  <a:pt x="279349" y="262127"/>
                </a:lnTo>
                <a:lnTo>
                  <a:pt x="286694" y="262127"/>
                </a:lnTo>
                <a:lnTo>
                  <a:pt x="290352" y="259079"/>
                </a:lnTo>
                <a:lnTo>
                  <a:pt x="291506" y="249935"/>
                </a:lnTo>
                <a:lnTo>
                  <a:pt x="291928" y="240791"/>
                </a:lnTo>
                <a:lnTo>
                  <a:pt x="290550" y="228599"/>
                </a:lnTo>
                <a:lnTo>
                  <a:pt x="287557" y="216407"/>
                </a:lnTo>
                <a:lnTo>
                  <a:pt x="283137" y="207263"/>
                </a:lnTo>
                <a:lnTo>
                  <a:pt x="277477" y="195071"/>
                </a:lnTo>
                <a:lnTo>
                  <a:pt x="270763" y="182879"/>
                </a:lnTo>
                <a:lnTo>
                  <a:pt x="266973" y="176783"/>
                </a:lnTo>
                <a:close/>
              </a:path>
              <a:path w="323850" h="375285">
                <a:moveTo>
                  <a:pt x="99242" y="185927"/>
                </a:moveTo>
                <a:lnTo>
                  <a:pt x="84478" y="185927"/>
                </a:lnTo>
                <a:lnTo>
                  <a:pt x="81084" y="192023"/>
                </a:lnTo>
                <a:lnTo>
                  <a:pt x="71996" y="210311"/>
                </a:lnTo>
                <a:lnTo>
                  <a:pt x="69387" y="222503"/>
                </a:lnTo>
                <a:lnTo>
                  <a:pt x="66568" y="230519"/>
                </a:lnTo>
                <a:lnTo>
                  <a:pt x="66571" y="240791"/>
                </a:lnTo>
                <a:lnTo>
                  <a:pt x="68582" y="248896"/>
                </a:lnTo>
                <a:lnTo>
                  <a:pt x="69829" y="249935"/>
                </a:lnTo>
                <a:lnTo>
                  <a:pt x="69829" y="252971"/>
                </a:lnTo>
                <a:lnTo>
                  <a:pt x="73517" y="256031"/>
                </a:lnTo>
                <a:lnTo>
                  <a:pt x="69829" y="256031"/>
                </a:lnTo>
                <a:lnTo>
                  <a:pt x="73517" y="259079"/>
                </a:lnTo>
                <a:lnTo>
                  <a:pt x="77175" y="259079"/>
                </a:lnTo>
                <a:lnTo>
                  <a:pt x="77175" y="256031"/>
                </a:lnTo>
                <a:lnTo>
                  <a:pt x="76294" y="246887"/>
                </a:lnTo>
                <a:lnTo>
                  <a:pt x="75925" y="234695"/>
                </a:lnTo>
                <a:lnTo>
                  <a:pt x="78255" y="225551"/>
                </a:lnTo>
                <a:lnTo>
                  <a:pt x="82343" y="210311"/>
                </a:lnTo>
                <a:lnTo>
                  <a:pt x="89062" y="198119"/>
                </a:lnTo>
                <a:lnTo>
                  <a:pt x="95554" y="188975"/>
                </a:lnTo>
                <a:lnTo>
                  <a:pt x="99242" y="185927"/>
                </a:lnTo>
                <a:close/>
              </a:path>
              <a:path w="323850" h="375285">
                <a:moveTo>
                  <a:pt x="264627" y="256031"/>
                </a:moveTo>
                <a:lnTo>
                  <a:pt x="249935" y="256031"/>
                </a:lnTo>
                <a:lnTo>
                  <a:pt x="246278" y="259079"/>
                </a:lnTo>
                <a:lnTo>
                  <a:pt x="268315" y="259079"/>
                </a:lnTo>
                <a:lnTo>
                  <a:pt x="264627" y="256031"/>
                </a:lnTo>
                <a:close/>
              </a:path>
              <a:path w="323850" h="375285">
                <a:moveTo>
                  <a:pt x="169547" y="0"/>
                </a:moveTo>
                <a:lnTo>
                  <a:pt x="157281" y="0"/>
                </a:lnTo>
                <a:lnTo>
                  <a:pt x="142459" y="3047"/>
                </a:lnTo>
                <a:lnTo>
                  <a:pt x="125238" y="9143"/>
                </a:lnTo>
                <a:lnTo>
                  <a:pt x="117724" y="15239"/>
                </a:lnTo>
                <a:lnTo>
                  <a:pt x="112171" y="24383"/>
                </a:lnTo>
                <a:lnTo>
                  <a:pt x="108363" y="30479"/>
                </a:lnTo>
                <a:lnTo>
                  <a:pt x="106086" y="42671"/>
                </a:lnTo>
                <a:lnTo>
                  <a:pt x="105127" y="51815"/>
                </a:lnTo>
                <a:lnTo>
                  <a:pt x="105271" y="67055"/>
                </a:lnTo>
                <a:lnTo>
                  <a:pt x="106305" y="82295"/>
                </a:lnTo>
                <a:lnTo>
                  <a:pt x="108013" y="100583"/>
                </a:lnTo>
                <a:lnTo>
                  <a:pt x="110184" y="121919"/>
                </a:lnTo>
                <a:lnTo>
                  <a:pt x="107935" y="128015"/>
                </a:lnTo>
                <a:lnTo>
                  <a:pt x="103001" y="140207"/>
                </a:lnTo>
                <a:lnTo>
                  <a:pt x="95808" y="149351"/>
                </a:lnTo>
                <a:lnTo>
                  <a:pt x="86784" y="161543"/>
                </a:lnTo>
                <a:lnTo>
                  <a:pt x="76355" y="176783"/>
                </a:lnTo>
                <a:lnTo>
                  <a:pt x="69814" y="185927"/>
                </a:lnTo>
                <a:lnTo>
                  <a:pt x="64118" y="198119"/>
                </a:lnTo>
                <a:lnTo>
                  <a:pt x="58922" y="207263"/>
                </a:lnTo>
                <a:lnTo>
                  <a:pt x="53876" y="219455"/>
                </a:lnTo>
                <a:lnTo>
                  <a:pt x="48634" y="234695"/>
                </a:lnTo>
                <a:lnTo>
                  <a:pt x="46343" y="243839"/>
                </a:lnTo>
                <a:lnTo>
                  <a:pt x="47792" y="256031"/>
                </a:lnTo>
                <a:lnTo>
                  <a:pt x="51480" y="256031"/>
                </a:lnTo>
                <a:lnTo>
                  <a:pt x="55138" y="249935"/>
                </a:lnTo>
                <a:lnTo>
                  <a:pt x="68840" y="249935"/>
                </a:lnTo>
                <a:lnTo>
                  <a:pt x="68582" y="248896"/>
                </a:lnTo>
                <a:lnTo>
                  <a:pt x="66172" y="246887"/>
                </a:lnTo>
                <a:lnTo>
                  <a:pt x="66172" y="231647"/>
                </a:lnTo>
                <a:lnTo>
                  <a:pt x="66568" y="230519"/>
                </a:lnTo>
                <a:lnTo>
                  <a:pt x="66567" y="222503"/>
                </a:lnTo>
                <a:lnTo>
                  <a:pt x="70061" y="210311"/>
                </a:lnTo>
                <a:lnTo>
                  <a:pt x="77175" y="198119"/>
                </a:lnTo>
                <a:lnTo>
                  <a:pt x="77175" y="195071"/>
                </a:lnTo>
                <a:lnTo>
                  <a:pt x="80863" y="185927"/>
                </a:lnTo>
                <a:lnTo>
                  <a:pt x="99242" y="185927"/>
                </a:lnTo>
                <a:lnTo>
                  <a:pt x="99242" y="179831"/>
                </a:lnTo>
                <a:lnTo>
                  <a:pt x="102900" y="179831"/>
                </a:lnTo>
                <a:lnTo>
                  <a:pt x="106588" y="176783"/>
                </a:lnTo>
                <a:lnTo>
                  <a:pt x="113964" y="176783"/>
                </a:lnTo>
                <a:lnTo>
                  <a:pt x="113964" y="173735"/>
                </a:lnTo>
                <a:lnTo>
                  <a:pt x="106588" y="170687"/>
                </a:lnTo>
                <a:lnTo>
                  <a:pt x="102900" y="167639"/>
                </a:lnTo>
                <a:lnTo>
                  <a:pt x="102900" y="158495"/>
                </a:lnTo>
                <a:lnTo>
                  <a:pt x="110276" y="152399"/>
                </a:lnTo>
                <a:lnTo>
                  <a:pt x="113964" y="140207"/>
                </a:lnTo>
                <a:lnTo>
                  <a:pt x="117622" y="140207"/>
                </a:lnTo>
                <a:lnTo>
                  <a:pt x="117622" y="121919"/>
                </a:lnTo>
                <a:lnTo>
                  <a:pt x="113964" y="118871"/>
                </a:lnTo>
                <a:lnTo>
                  <a:pt x="110276" y="112775"/>
                </a:lnTo>
                <a:lnTo>
                  <a:pt x="110276" y="100583"/>
                </a:lnTo>
                <a:lnTo>
                  <a:pt x="113964" y="97535"/>
                </a:lnTo>
                <a:lnTo>
                  <a:pt x="121310" y="94487"/>
                </a:lnTo>
                <a:lnTo>
                  <a:pt x="121310" y="88391"/>
                </a:lnTo>
                <a:lnTo>
                  <a:pt x="117622" y="88391"/>
                </a:lnTo>
                <a:lnTo>
                  <a:pt x="117622" y="60959"/>
                </a:lnTo>
                <a:lnTo>
                  <a:pt x="121310" y="57911"/>
                </a:lnTo>
                <a:lnTo>
                  <a:pt x="124967" y="57911"/>
                </a:lnTo>
                <a:lnTo>
                  <a:pt x="128656" y="51815"/>
                </a:lnTo>
                <a:lnTo>
                  <a:pt x="128656" y="48767"/>
                </a:lnTo>
                <a:lnTo>
                  <a:pt x="180106" y="48767"/>
                </a:lnTo>
                <a:lnTo>
                  <a:pt x="180106" y="45719"/>
                </a:lnTo>
                <a:lnTo>
                  <a:pt x="218535" y="45719"/>
                </a:lnTo>
                <a:lnTo>
                  <a:pt x="217994" y="42671"/>
                </a:lnTo>
                <a:lnTo>
                  <a:pt x="212925" y="30479"/>
                </a:lnTo>
                <a:lnTo>
                  <a:pt x="180106" y="30479"/>
                </a:lnTo>
                <a:lnTo>
                  <a:pt x="180106" y="18287"/>
                </a:lnTo>
                <a:lnTo>
                  <a:pt x="205831" y="18287"/>
                </a:lnTo>
                <a:lnTo>
                  <a:pt x="198485" y="12191"/>
                </a:lnTo>
                <a:lnTo>
                  <a:pt x="191140" y="9143"/>
                </a:lnTo>
                <a:lnTo>
                  <a:pt x="185789" y="3047"/>
                </a:lnTo>
                <a:lnTo>
                  <a:pt x="179101" y="3047"/>
                </a:lnTo>
                <a:lnTo>
                  <a:pt x="169547" y="0"/>
                </a:lnTo>
                <a:close/>
              </a:path>
              <a:path w="323850" h="375285">
                <a:moveTo>
                  <a:pt x="69255" y="252495"/>
                </a:moveTo>
                <a:lnTo>
                  <a:pt x="69829" y="256031"/>
                </a:lnTo>
                <a:lnTo>
                  <a:pt x="69829" y="252971"/>
                </a:lnTo>
                <a:lnTo>
                  <a:pt x="69255" y="252495"/>
                </a:lnTo>
                <a:close/>
              </a:path>
              <a:path w="323850" h="375285">
                <a:moveTo>
                  <a:pt x="68840" y="249935"/>
                </a:moveTo>
                <a:lnTo>
                  <a:pt x="66172" y="249935"/>
                </a:lnTo>
                <a:lnTo>
                  <a:pt x="69255" y="252495"/>
                </a:lnTo>
                <a:lnTo>
                  <a:pt x="68840" y="249935"/>
                </a:lnTo>
                <a:close/>
              </a:path>
              <a:path w="323850" h="375285">
                <a:moveTo>
                  <a:pt x="176418" y="88391"/>
                </a:moveTo>
                <a:lnTo>
                  <a:pt x="128656" y="88391"/>
                </a:lnTo>
                <a:lnTo>
                  <a:pt x="124967" y="94487"/>
                </a:lnTo>
                <a:lnTo>
                  <a:pt x="117622" y="97535"/>
                </a:lnTo>
                <a:lnTo>
                  <a:pt x="113964" y="100583"/>
                </a:lnTo>
                <a:lnTo>
                  <a:pt x="113964" y="112775"/>
                </a:lnTo>
                <a:lnTo>
                  <a:pt x="124967" y="121919"/>
                </a:lnTo>
                <a:lnTo>
                  <a:pt x="132313" y="124967"/>
                </a:lnTo>
                <a:lnTo>
                  <a:pt x="136001" y="134111"/>
                </a:lnTo>
                <a:lnTo>
                  <a:pt x="147035" y="134111"/>
                </a:lnTo>
                <a:lnTo>
                  <a:pt x="160351" y="131063"/>
                </a:lnTo>
                <a:lnTo>
                  <a:pt x="172812" y="124967"/>
                </a:lnTo>
                <a:lnTo>
                  <a:pt x="178303" y="121919"/>
                </a:lnTo>
                <a:lnTo>
                  <a:pt x="132313" y="121919"/>
                </a:lnTo>
                <a:lnTo>
                  <a:pt x="128656" y="118871"/>
                </a:lnTo>
                <a:lnTo>
                  <a:pt x="124967" y="118871"/>
                </a:lnTo>
                <a:lnTo>
                  <a:pt x="117622" y="112775"/>
                </a:lnTo>
                <a:lnTo>
                  <a:pt x="117622" y="106679"/>
                </a:lnTo>
                <a:lnTo>
                  <a:pt x="176418" y="106679"/>
                </a:lnTo>
                <a:lnTo>
                  <a:pt x="183794" y="100583"/>
                </a:lnTo>
                <a:lnTo>
                  <a:pt x="194797" y="100583"/>
                </a:lnTo>
                <a:lnTo>
                  <a:pt x="194797" y="97535"/>
                </a:lnTo>
                <a:lnTo>
                  <a:pt x="187451" y="94487"/>
                </a:lnTo>
                <a:lnTo>
                  <a:pt x="176418" y="88391"/>
                </a:lnTo>
                <a:close/>
              </a:path>
              <a:path w="323850" h="375285">
                <a:moveTo>
                  <a:pt x="229435" y="112775"/>
                </a:moveTo>
                <a:lnTo>
                  <a:pt x="209519" y="112775"/>
                </a:lnTo>
                <a:lnTo>
                  <a:pt x="209519" y="115823"/>
                </a:lnTo>
                <a:lnTo>
                  <a:pt x="216865" y="115823"/>
                </a:lnTo>
                <a:lnTo>
                  <a:pt x="216865" y="118871"/>
                </a:lnTo>
                <a:lnTo>
                  <a:pt x="220522" y="118871"/>
                </a:lnTo>
                <a:lnTo>
                  <a:pt x="224210" y="121919"/>
                </a:lnTo>
                <a:lnTo>
                  <a:pt x="216865" y="131063"/>
                </a:lnTo>
                <a:lnTo>
                  <a:pt x="236839" y="131063"/>
                </a:lnTo>
                <a:lnTo>
                  <a:pt x="231419" y="118871"/>
                </a:lnTo>
                <a:lnTo>
                  <a:pt x="229435" y="112775"/>
                </a:lnTo>
                <a:close/>
              </a:path>
              <a:path w="323850" h="375285">
                <a:moveTo>
                  <a:pt x="194797" y="100583"/>
                </a:moveTo>
                <a:lnTo>
                  <a:pt x="187451" y="100583"/>
                </a:lnTo>
                <a:lnTo>
                  <a:pt x="191140" y="103631"/>
                </a:lnTo>
                <a:lnTo>
                  <a:pt x="183794" y="106679"/>
                </a:lnTo>
                <a:lnTo>
                  <a:pt x="180106" y="106679"/>
                </a:lnTo>
                <a:lnTo>
                  <a:pt x="172760" y="112775"/>
                </a:lnTo>
                <a:lnTo>
                  <a:pt x="150693" y="121919"/>
                </a:lnTo>
                <a:lnTo>
                  <a:pt x="178303" y="121919"/>
                </a:lnTo>
                <a:lnTo>
                  <a:pt x="183794" y="118871"/>
                </a:lnTo>
                <a:lnTo>
                  <a:pt x="191140" y="118871"/>
                </a:lnTo>
                <a:lnTo>
                  <a:pt x="194797" y="112775"/>
                </a:lnTo>
                <a:lnTo>
                  <a:pt x="194797" y="100583"/>
                </a:lnTo>
                <a:close/>
              </a:path>
              <a:path w="323850" h="375285">
                <a:moveTo>
                  <a:pt x="176418" y="106679"/>
                </a:moveTo>
                <a:lnTo>
                  <a:pt x="121310" y="106679"/>
                </a:lnTo>
                <a:lnTo>
                  <a:pt x="124967" y="115823"/>
                </a:lnTo>
                <a:lnTo>
                  <a:pt x="128656" y="115823"/>
                </a:lnTo>
                <a:lnTo>
                  <a:pt x="128656" y="118871"/>
                </a:lnTo>
                <a:lnTo>
                  <a:pt x="154381" y="118871"/>
                </a:lnTo>
                <a:lnTo>
                  <a:pt x="158038" y="115823"/>
                </a:lnTo>
                <a:lnTo>
                  <a:pt x="165384" y="112775"/>
                </a:lnTo>
                <a:lnTo>
                  <a:pt x="169103" y="112775"/>
                </a:lnTo>
                <a:lnTo>
                  <a:pt x="176418" y="106679"/>
                </a:lnTo>
                <a:close/>
              </a:path>
              <a:path w="323850" h="375285">
                <a:moveTo>
                  <a:pt x="132313" y="67055"/>
                </a:moveTo>
                <a:lnTo>
                  <a:pt x="121310" y="67055"/>
                </a:lnTo>
                <a:lnTo>
                  <a:pt x="121310" y="85343"/>
                </a:lnTo>
                <a:lnTo>
                  <a:pt x="124967" y="85343"/>
                </a:lnTo>
                <a:lnTo>
                  <a:pt x="124967" y="88391"/>
                </a:lnTo>
                <a:lnTo>
                  <a:pt x="136001" y="88391"/>
                </a:lnTo>
                <a:lnTo>
                  <a:pt x="136001" y="79247"/>
                </a:lnTo>
                <a:lnTo>
                  <a:pt x="128656" y="79247"/>
                </a:lnTo>
                <a:lnTo>
                  <a:pt x="128656" y="70103"/>
                </a:lnTo>
                <a:lnTo>
                  <a:pt x="132313" y="70103"/>
                </a:lnTo>
                <a:lnTo>
                  <a:pt x="132313" y="67055"/>
                </a:lnTo>
                <a:close/>
              </a:path>
              <a:path w="323850" h="375285">
                <a:moveTo>
                  <a:pt x="150693" y="85343"/>
                </a:moveTo>
                <a:lnTo>
                  <a:pt x="143347" y="85343"/>
                </a:lnTo>
                <a:lnTo>
                  <a:pt x="139659" y="88391"/>
                </a:lnTo>
                <a:lnTo>
                  <a:pt x="154381" y="88391"/>
                </a:lnTo>
                <a:lnTo>
                  <a:pt x="150693" y="85343"/>
                </a:lnTo>
                <a:close/>
              </a:path>
              <a:path w="323850" h="375285">
                <a:moveTo>
                  <a:pt x="183794" y="85343"/>
                </a:moveTo>
                <a:lnTo>
                  <a:pt x="158038" y="85343"/>
                </a:lnTo>
                <a:lnTo>
                  <a:pt x="161726" y="88391"/>
                </a:lnTo>
                <a:lnTo>
                  <a:pt x="183794" y="88391"/>
                </a:lnTo>
                <a:lnTo>
                  <a:pt x="183794" y="85343"/>
                </a:lnTo>
                <a:close/>
              </a:path>
              <a:path w="323850" h="375285">
                <a:moveTo>
                  <a:pt x="161726" y="82295"/>
                </a:moveTo>
                <a:lnTo>
                  <a:pt x="136001" y="82295"/>
                </a:lnTo>
                <a:lnTo>
                  <a:pt x="136001" y="85343"/>
                </a:lnTo>
                <a:lnTo>
                  <a:pt x="165384" y="85343"/>
                </a:lnTo>
                <a:lnTo>
                  <a:pt x="161726" y="82295"/>
                </a:lnTo>
                <a:close/>
              </a:path>
              <a:path w="323850" h="375285">
                <a:moveTo>
                  <a:pt x="180106" y="67055"/>
                </a:moveTo>
                <a:lnTo>
                  <a:pt x="169103" y="67055"/>
                </a:lnTo>
                <a:lnTo>
                  <a:pt x="169103" y="70103"/>
                </a:lnTo>
                <a:lnTo>
                  <a:pt x="165384" y="76199"/>
                </a:lnTo>
                <a:lnTo>
                  <a:pt x="165384" y="85343"/>
                </a:lnTo>
                <a:lnTo>
                  <a:pt x="187451" y="85343"/>
                </a:lnTo>
                <a:lnTo>
                  <a:pt x="187451" y="79247"/>
                </a:lnTo>
                <a:lnTo>
                  <a:pt x="186232" y="76199"/>
                </a:lnTo>
                <a:lnTo>
                  <a:pt x="180106" y="76199"/>
                </a:lnTo>
                <a:lnTo>
                  <a:pt x="176418" y="70103"/>
                </a:lnTo>
                <a:lnTo>
                  <a:pt x="183794" y="70103"/>
                </a:lnTo>
                <a:lnTo>
                  <a:pt x="180106" y="67055"/>
                </a:lnTo>
                <a:close/>
              </a:path>
              <a:path w="323850" h="375285">
                <a:moveTo>
                  <a:pt x="136001" y="70103"/>
                </a:moveTo>
                <a:lnTo>
                  <a:pt x="132313" y="70103"/>
                </a:lnTo>
                <a:lnTo>
                  <a:pt x="132313" y="79247"/>
                </a:lnTo>
                <a:lnTo>
                  <a:pt x="136001" y="79247"/>
                </a:lnTo>
                <a:lnTo>
                  <a:pt x="136001" y="70103"/>
                </a:lnTo>
                <a:close/>
              </a:path>
              <a:path w="323850" h="375285">
                <a:moveTo>
                  <a:pt x="132313" y="48767"/>
                </a:moveTo>
                <a:lnTo>
                  <a:pt x="128656" y="51815"/>
                </a:lnTo>
                <a:lnTo>
                  <a:pt x="132313" y="57911"/>
                </a:lnTo>
                <a:lnTo>
                  <a:pt x="143347" y="67055"/>
                </a:lnTo>
                <a:lnTo>
                  <a:pt x="143347" y="79247"/>
                </a:lnTo>
                <a:lnTo>
                  <a:pt x="158038" y="79247"/>
                </a:lnTo>
                <a:lnTo>
                  <a:pt x="158038" y="64007"/>
                </a:lnTo>
                <a:lnTo>
                  <a:pt x="161726" y="60959"/>
                </a:lnTo>
                <a:lnTo>
                  <a:pt x="143347" y="60959"/>
                </a:lnTo>
                <a:lnTo>
                  <a:pt x="139659" y="57911"/>
                </a:lnTo>
                <a:lnTo>
                  <a:pt x="132313" y="48767"/>
                </a:lnTo>
                <a:close/>
              </a:path>
              <a:path w="323850" h="375285">
                <a:moveTo>
                  <a:pt x="183794" y="70103"/>
                </a:moveTo>
                <a:lnTo>
                  <a:pt x="180106" y="70103"/>
                </a:lnTo>
                <a:lnTo>
                  <a:pt x="183794" y="76199"/>
                </a:lnTo>
                <a:lnTo>
                  <a:pt x="186232" y="76199"/>
                </a:lnTo>
                <a:lnTo>
                  <a:pt x="183794" y="70103"/>
                </a:lnTo>
                <a:close/>
              </a:path>
              <a:path w="323850" h="375285">
                <a:moveTo>
                  <a:pt x="187451" y="48767"/>
                </a:moveTo>
                <a:lnTo>
                  <a:pt x="136001" y="48767"/>
                </a:lnTo>
                <a:lnTo>
                  <a:pt x="139659" y="51815"/>
                </a:lnTo>
                <a:lnTo>
                  <a:pt x="143347" y="57911"/>
                </a:lnTo>
                <a:lnTo>
                  <a:pt x="143347" y="60959"/>
                </a:lnTo>
                <a:lnTo>
                  <a:pt x="161726" y="60959"/>
                </a:lnTo>
                <a:lnTo>
                  <a:pt x="165384" y="51815"/>
                </a:lnTo>
                <a:lnTo>
                  <a:pt x="189900" y="51815"/>
                </a:lnTo>
                <a:lnTo>
                  <a:pt x="187451" y="48767"/>
                </a:lnTo>
                <a:close/>
              </a:path>
              <a:path w="323850" h="375285">
                <a:moveTo>
                  <a:pt x="218535" y="45719"/>
                </a:moveTo>
                <a:lnTo>
                  <a:pt x="180106" y="45719"/>
                </a:lnTo>
                <a:lnTo>
                  <a:pt x="183794" y="48767"/>
                </a:lnTo>
                <a:lnTo>
                  <a:pt x="187451" y="48767"/>
                </a:lnTo>
                <a:lnTo>
                  <a:pt x="191140" y="51815"/>
                </a:lnTo>
                <a:lnTo>
                  <a:pt x="191140" y="53358"/>
                </a:lnTo>
                <a:lnTo>
                  <a:pt x="194797" y="57911"/>
                </a:lnTo>
                <a:lnTo>
                  <a:pt x="194797" y="60959"/>
                </a:lnTo>
                <a:lnTo>
                  <a:pt x="220551" y="60959"/>
                </a:lnTo>
                <a:lnTo>
                  <a:pt x="220159" y="54863"/>
                </a:lnTo>
                <a:lnTo>
                  <a:pt x="218535" y="45719"/>
                </a:lnTo>
                <a:close/>
              </a:path>
              <a:path w="323850" h="375285">
                <a:moveTo>
                  <a:pt x="205831" y="18287"/>
                </a:moveTo>
                <a:lnTo>
                  <a:pt x="187451" y="18287"/>
                </a:lnTo>
                <a:lnTo>
                  <a:pt x="191140" y="24383"/>
                </a:lnTo>
                <a:lnTo>
                  <a:pt x="191140" y="27431"/>
                </a:lnTo>
                <a:lnTo>
                  <a:pt x="183794" y="30479"/>
                </a:lnTo>
                <a:lnTo>
                  <a:pt x="212925" y="30479"/>
                </a:lnTo>
                <a:lnTo>
                  <a:pt x="205831" y="18287"/>
                </a:lnTo>
                <a:close/>
              </a:path>
            </a:pathLst>
          </a:custGeom>
          <a:solidFill>
            <a:srgbClr val="6820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54" name="object 46">
            <a:extLst>
              <a:ext uri="{FF2B5EF4-FFF2-40B4-BE49-F238E27FC236}">
                <a16:creationId xmlns:a16="http://schemas.microsoft.com/office/drawing/2014/main" id="{2C6BB396-083D-4102-8424-1E996757D097}"/>
              </a:ext>
            </a:extLst>
          </p:cNvPr>
          <p:cNvSpPr>
            <a:spLocks/>
          </p:cNvSpPr>
          <p:nvPr/>
        </p:nvSpPr>
        <p:spPr bwMode="auto">
          <a:xfrm>
            <a:off x="4805363" y="1765300"/>
            <a:ext cx="212725" cy="200025"/>
          </a:xfrm>
          <a:custGeom>
            <a:avLst/>
            <a:gdLst>
              <a:gd name="T0" fmla="*/ 213238 w 213360"/>
              <a:gd name="T1" fmla="*/ 0 h 200025"/>
              <a:gd name="T2" fmla="*/ 0 w 213360"/>
              <a:gd name="T3" fmla="*/ 29596 h 200025"/>
              <a:gd name="T4" fmla="*/ 1005 w 213360"/>
              <a:gd name="T5" fmla="*/ 199643 h 200025"/>
              <a:gd name="T6" fmla="*/ 213281 w 213360"/>
              <a:gd name="T7" fmla="*/ 189860 h 200025"/>
              <a:gd name="T8" fmla="*/ 213320 w 213360"/>
              <a:gd name="T9" fmla="*/ 176578 h 200025"/>
              <a:gd name="T10" fmla="*/ 213338 w 213360"/>
              <a:gd name="T11" fmla="*/ 150875 h 200025"/>
              <a:gd name="T12" fmla="*/ 213299 w 213360"/>
              <a:gd name="T13" fmla="*/ 125989 h 200025"/>
              <a:gd name="T14" fmla="*/ 213163 w 213360"/>
              <a:gd name="T15" fmla="*/ 77089 h 200025"/>
              <a:gd name="T16" fmla="*/ 213138 w 213360"/>
              <a:gd name="T17" fmla="*/ 26721 h 200025"/>
              <a:gd name="T18" fmla="*/ 213175 w 213360"/>
              <a:gd name="T19" fmla="*/ 13529 h 200025"/>
              <a:gd name="T20" fmla="*/ 213238 w 213360"/>
              <a:gd name="T21" fmla="*/ 0 h 200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3360" h="200025">
                <a:moveTo>
                  <a:pt x="213238" y="0"/>
                </a:moveTo>
                <a:lnTo>
                  <a:pt x="0" y="29596"/>
                </a:lnTo>
                <a:lnTo>
                  <a:pt x="1005" y="199643"/>
                </a:lnTo>
                <a:lnTo>
                  <a:pt x="213281" y="189860"/>
                </a:lnTo>
                <a:lnTo>
                  <a:pt x="213320" y="176578"/>
                </a:lnTo>
                <a:lnTo>
                  <a:pt x="213338" y="150875"/>
                </a:lnTo>
                <a:lnTo>
                  <a:pt x="213299" y="125989"/>
                </a:lnTo>
                <a:lnTo>
                  <a:pt x="213163" y="77089"/>
                </a:lnTo>
                <a:lnTo>
                  <a:pt x="213138" y="26721"/>
                </a:lnTo>
                <a:lnTo>
                  <a:pt x="213175" y="13529"/>
                </a:lnTo>
                <a:lnTo>
                  <a:pt x="213238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55" name="object 47">
            <a:extLst>
              <a:ext uri="{FF2B5EF4-FFF2-40B4-BE49-F238E27FC236}">
                <a16:creationId xmlns:a16="http://schemas.microsoft.com/office/drawing/2014/main" id="{5D665CF0-13BA-4BDE-B531-44101D07CA2F}"/>
              </a:ext>
            </a:extLst>
          </p:cNvPr>
          <p:cNvSpPr>
            <a:spLocks/>
          </p:cNvSpPr>
          <p:nvPr/>
        </p:nvSpPr>
        <p:spPr bwMode="auto">
          <a:xfrm>
            <a:off x="5026025" y="1728788"/>
            <a:ext cx="284163" cy="234950"/>
          </a:xfrm>
          <a:custGeom>
            <a:avLst/>
            <a:gdLst>
              <a:gd name="T0" fmla="*/ 283342 w 283845"/>
              <a:gd name="T1" fmla="*/ 0 h 236219"/>
              <a:gd name="T2" fmla="*/ 0 w 283845"/>
              <a:gd name="T3" fmla="*/ 34930 h 236219"/>
              <a:gd name="T4" fmla="*/ 1402 w 283845"/>
              <a:gd name="T5" fmla="*/ 236219 h 236219"/>
              <a:gd name="T6" fmla="*/ 283387 w 283845"/>
              <a:gd name="T7" fmla="*/ 228044 h 236219"/>
              <a:gd name="T8" fmla="*/ 283443 w 283845"/>
              <a:gd name="T9" fmla="*/ 214672 h 236219"/>
              <a:gd name="T10" fmla="*/ 283476 w 283845"/>
              <a:gd name="T11" fmla="*/ 201569 h 236219"/>
              <a:gd name="T12" fmla="*/ 283488 w 283845"/>
              <a:gd name="T13" fmla="*/ 176028 h 236219"/>
              <a:gd name="T14" fmla="*/ 283445 w 283845"/>
              <a:gd name="T15" fmla="*/ 151143 h 236219"/>
              <a:gd name="T16" fmla="*/ 283410 w 283845"/>
              <a:gd name="T17" fmla="*/ 138859 h 236219"/>
              <a:gd name="T18" fmla="*/ 283251 w 283845"/>
              <a:gd name="T19" fmla="*/ 89969 h 236219"/>
              <a:gd name="T20" fmla="*/ 283192 w 283845"/>
              <a:gd name="T21" fmla="*/ 52586 h 236219"/>
              <a:gd name="T22" fmla="*/ 283224 w 283845"/>
              <a:gd name="T23" fmla="*/ 26800 h 236219"/>
              <a:gd name="T24" fmla="*/ 283271 w 283845"/>
              <a:gd name="T25" fmla="*/ 13544 h 236219"/>
              <a:gd name="T26" fmla="*/ 283342 w 283845"/>
              <a:gd name="T27" fmla="*/ 0 h 236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3845" h="236219">
                <a:moveTo>
                  <a:pt x="283342" y="0"/>
                </a:moveTo>
                <a:lnTo>
                  <a:pt x="0" y="34930"/>
                </a:lnTo>
                <a:lnTo>
                  <a:pt x="1402" y="236219"/>
                </a:lnTo>
                <a:lnTo>
                  <a:pt x="283387" y="228044"/>
                </a:lnTo>
                <a:lnTo>
                  <a:pt x="283443" y="214672"/>
                </a:lnTo>
                <a:lnTo>
                  <a:pt x="283476" y="201569"/>
                </a:lnTo>
                <a:lnTo>
                  <a:pt x="283488" y="176028"/>
                </a:lnTo>
                <a:lnTo>
                  <a:pt x="283445" y="151143"/>
                </a:lnTo>
                <a:lnTo>
                  <a:pt x="283410" y="138859"/>
                </a:lnTo>
                <a:lnTo>
                  <a:pt x="283251" y="89969"/>
                </a:lnTo>
                <a:lnTo>
                  <a:pt x="283192" y="52586"/>
                </a:lnTo>
                <a:lnTo>
                  <a:pt x="283224" y="26800"/>
                </a:lnTo>
                <a:lnTo>
                  <a:pt x="283271" y="13544"/>
                </a:lnTo>
                <a:lnTo>
                  <a:pt x="283342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56" name="object 48">
            <a:extLst>
              <a:ext uri="{FF2B5EF4-FFF2-40B4-BE49-F238E27FC236}">
                <a16:creationId xmlns:a16="http://schemas.microsoft.com/office/drawing/2014/main" id="{779BB727-99DF-4D49-A077-0810E633BC3A}"/>
              </a:ext>
            </a:extLst>
          </p:cNvPr>
          <p:cNvSpPr>
            <a:spLocks/>
          </p:cNvSpPr>
          <p:nvPr/>
        </p:nvSpPr>
        <p:spPr bwMode="auto">
          <a:xfrm>
            <a:off x="4806950" y="1974850"/>
            <a:ext cx="211138" cy="190500"/>
          </a:xfrm>
          <a:custGeom>
            <a:avLst/>
            <a:gdLst>
              <a:gd name="T0" fmla="*/ 211714 w 212089"/>
              <a:gd name="T1" fmla="*/ 0 h 189864"/>
              <a:gd name="T2" fmla="*/ 0 w 212089"/>
              <a:gd name="T3" fmla="*/ 0 h 189864"/>
              <a:gd name="T4" fmla="*/ 1005 w 212089"/>
              <a:gd name="T5" fmla="*/ 172211 h 189864"/>
              <a:gd name="T6" fmla="*/ 211757 w 212089"/>
              <a:gd name="T7" fmla="*/ 189860 h 189864"/>
              <a:gd name="T8" fmla="*/ 211796 w 212089"/>
              <a:gd name="T9" fmla="*/ 176578 h 189864"/>
              <a:gd name="T10" fmla="*/ 211814 w 212089"/>
              <a:gd name="T11" fmla="*/ 150875 h 189864"/>
              <a:gd name="T12" fmla="*/ 211775 w 212089"/>
              <a:gd name="T13" fmla="*/ 125989 h 189864"/>
              <a:gd name="T14" fmla="*/ 211639 w 212089"/>
              <a:gd name="T15" fmla="*/ 77089 h 189864"/>
              <a:gd name="T16" fmla="*/ 211614 w 212089"/>
              <a:gd name="T17" fmla="*/ 26721 h 189864"/>
              <a:gd name="T18" fmla="*/ 211651 w 212089"/>
              <a:gd name="T19" fmla="*/ 13529 h 189864"/>
              <a:gd name="T20" fmla="*/ 211714 w 212089"/>
              <a:gd name="T21" fmla="*/ 0 h 189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2089" h="189864">
                <a:moveTo>
                  <a:pt x="211714" y="0"/>
                </a:moveTo>
                <a:lnTo>
                  <a:pt x="0" y="0"/>
                </a:lnTo>
                <a:lnTo>
                  <a:pt x="1005" y="172211"/>
                </a:lnTo>
                <a:lnTo>
                  <a:pt x="211757" y="189860"/>
                </a:lnTo>
                <a:lnTo>
                  <a:pt x="211796" y="176578"/>
                </a:lnTo>
                <a:lnTo>
                  <a:pt x="211814" y="150875"/>
                </a:lnTo>
                <a:lnTo>
                  <a:pt x="211775" y="125989"/>
                </a:lnTo>
                <a:lnTo>
                  <a:pt x="211639" y="77089"/>
                </a:lnTo>
                <a:lnTo>
                  <a:pt x="211614" y="26721"/>
                </a:lnTo>
                <a:lnTo>
                  <a:pt x="211651" y="13529"/>
                </a:lnTo>
                <a:lnTo>
                  <a:pt x="211714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3057" name="object 49">
            <a:extLst>
              <a:ext uri="{FF2B5EF4-FFF2-40B4-BE49-F238E27FC236}">
                <a16:creationId xmlns:a16="http://schemas.microsoft.com/office/drawing/2014/main" id="{950B0834-BDD3-4DDF-A130-C8C5D66404D8}"/>
              </a:ext>
            </a:extLst>
          </p:cNvPr>
          <p:cNvSpPr>
            <a:spLocks/>
          </p:cNvSpPr>
          <p:nvPr/>
        </p:nvSpPr>
        <p:spPr bwMode="auto">
          <a:xfrm>
            <a:off x="5027613" y="1974850"/>
            <a:ext cx="282575" cy="228600"/>
          </a:xfrm>
          <a:custGeom>
            <a:avLst/>
            <a:gdLst>
              <a:gd name="T0" fmla="*/ 281818 w 282575"/>
              <a:gd name="T1" fmla="*/ 0 h 228600"/>
              <a:gd name="T2" fmla="*/ 0 w 282575"/>
              <a:gd name="T3" fmla="*/ 0 h 228600"/>
              <a:gd name="T4" fmla="*/ 1402 w 282575"/>
              <a:gd name="T5" fmla="*/ 203697 h 228600"/>
              <a:gd name="T6" fmla="*/ 281863 w 282575"/>
              <a:gd name="T7" fmla="*/ 228044 h 228600"/>
              <a:gd name="T8" fmla="*/ 281919 w 282575"/>
              <a:gd name="T9" fmla="*/ 214672 h 228600"/>
              <a:gd name="T10" fmla="*/ 281947 w 282575"/>
              <a:gd name="T11" fmla="*/ 203697 h 228600"/>
              <a:gd name="T12" fmla="*/ 281964 w 282575"/>
              <a:gd name="T13" fmla="*/ 176028 h 228600"/>
              <a:gd name="T14" fmla="*/ 281921 w 282575"/>
              <a:gd name="T15" fmla="*/ 151143 h 228600"/>
              <a:gd name="T16" fmla="*/ 281886 w 282575"/>
              <a:gd name="T17" fmla="*/ 138859 h 228600"/>
              <a:gd name="T18" fmla="*/ 281727 w 282575"/>
              <a:gd name="T19" fmla="*/ 89969 h 228600"/>
              <a:gd name="T20" fmla="*/ 281668 w 282575"/>
              <a:gd name="T21" fmla="*/ 52586 h 228600"/>
              <a:gd name="T22" fmla="*/ 281700 w 282575"/>
              <a:gd name="T23" fmla="*/ 26800 h 228600"/>
              <a:gd name="T24" fmla="*/ 281747 w 282575"/>
              <a:gd name="T25" fmla="*/ 13544 h 228600"/>
              <a:gd name="T26" fmla="*/ 281818 w 282575"/>
              <a:gd name="T27" fmla="*/ 0 h 228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2575" h="228600">
                <a:moveTo>
                  <a:pt x="281818" y="0"/>
                </a:moveTo>
                <a:lnTo>
                  <a:pt x="0" y="0"/>
                </a:lnTo>
                <a:lnTo>
                  <a:pt x="1402" y="203697"/>
                </a:lnTo>
                <a:lnTo>
                  <a:pt x="281863" y="228044"/>
                </a:lnTo>
                <a:lnTo>
                  <a:pt x="281919" y="214672"/>
                </a:lnTo>
                <a:lnTo>
                  <a:pt x="281947" y="203697"/>
                </a:lnTo>
                <a:lnTo>
                  <a:pt x="281964" y="176028"/>
                </a:lnTo>
                <a:lnTo>
                  <a:pt x="281921" y="151143"/>
                </a:lnTo>
                <a:lnTo>
                  <a:pt x="281886" y="138859"/>
                </a:lnTo>
                <a:lnTo>
                  <a:pt x="281727" y="89969"/>
                </a:lnTo>
                <a:lnTo>
                  <a:pt x="281668" y="52586"/>
                </a:lnTo>
                <a:lnTo>
                  <a:pt x="281700" y="26800"/>
                </a:lnTo>
                <a:lnTo>
                  <a:pt x="281747" y="13544"/>
                </a:lnTo>
                <a:lnTo>
                  <a:pt x="281818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50" name="object 50">
            <a:extLst>
              <a:ext uri="{FF2B5EF4-FFF2-40B4-BE49-F238E27FC236}">
                <a16:creationId xmlns:a16="http://schemas.microsoft.com/office/drawing/2014/main" id="{1ED23B97-FA5F-4E4F-91E6-9BD6BE2AACFA}"/>
              </a:ext>
            </a:extLst>
          </p:cNvPr>
          <p:cNvSpPr txBox="1"/>
          <p:nvPr/>
        </p:nvSpPr>
        <p:spPr>
          <a:xfrm>
            <a:off x="7858125" y="1851025"/>
            <a:ext cx="2519363" cy="279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Bo</a:t>
            </a:r>
            <a:r>
              <a:rPr sz="2000" spc="5" dirty="0">
                <a:solidFill>
                  <a:srgbClr val="343434"/>
                </a:solidFill>
                <a:latin typeface="Segoe UI Light"/>
                <a:cs typeface="Segoe UI Light"/>
              </a:rPr>
              <a:t>o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t</a:t>
            </a:r>
            <a:r>
              <a:rPr sz="2000" spc="4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VM</a:t>
            </a:r>
            <a:r>
              <a:rPr sz="2000" spc="3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from</a:t>
            </a:r>
            <a:r>
              <a:rPr sz="2000" spc="40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n</a:t>
            </a:r>
            <a:r>
              <a:rPr sz="2000" spc="-10" dirty="0">
                <a:solidFill>
                  <a:srgbClr val="343434"/>
                </a:solidFill>
                <a:latin typeface="Segoe UI Light"/>
                <a:cs typeface="Segoe UI Light"/>
              </a:rPr>
              <a:t>e</a:t>
            </a:r>
            <a:r>
              <a:rPr sz="2000" dirty="0">
                <a:solidFill>
                  <a:srgbClr val="343434"/>
                </a:solidFill>
                <a:latin typeface="Segoe UI Light"/>
                <a:cs typeface="Segoe UI Light"/>
              </a:rPr>
              <a:t>w</a:t>
            </a:r>
            <a:r>
              <a:rPr sz="2000" spc="60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343434"/>
                </a:solidFill>
                <a:latin typeface="Segoe UI Light"/>
                <a:cs typeface="Segoe UI Light"/>
              </a:rPr>
              <a:t>disk</a:t>
            </a:r>
            <a:endParaRPr sz="2000">
              <a:latin typeface="Segoe UI Light"/>
              <a:cs typeface="Segoe UI Light"/>
            </a:endParaRPr>
          </a:p>
        </p:txBody>
      </p:sp>
      <p:sp>
        <p:nvSpPr>
          <p:cNvPr id="51" name="object 51">
            <a:extLst>
              <a:ext uri="{FF2B5EF4-FFF2-40B4-BE49-F238E27FC236}">
                <a16:creationId xmlns:a16="http://schemas.microsoft.com/office/drawing/2014/main" id="{C17DF6B8-D717-4D62-A542-A8B65BCCE654}"/>
              </a:ext>
            </a:extLst>
          </p:cNvPr>
          <p:cNvSpPr txBox="1"/>
          <p:nvPr/>
        </p:nvSpPr>
        <p:spPr>
          <a:xfrm>
            <a:off x="4862513" y="2990850"/>
            <a:ext cx="2306637" cy="176371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General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Purpose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Basic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Compute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Network</a:t>
            </a:r>
            <a:r>
              <a:rPr lang="en-US" altLang="en-US">
                <a:solidFill>
                  <a:srgbClr val="3434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34343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Optimized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object 52">
            <a:extLst>
              <a:ext uri="{FF2B5EF4-FFF2-40B4-BE49-F238E27FC236}">
                <a16:creationId xmlns:a16="http://schemas.microsoft.com/office/drawing/2014/main" id="{1780083C-8A42-4ACE-B34F-200001BF85E6}"/>
              </a:ext>
            </a:extLst>
          </p:cNvPr>
          <p:cNvSpPr txBox="1"/>
          <p:nvPr/>
        </p:nvSpPr>
        <p:spPr>
          <a:xfrm>
            <a:off x="2597150" y="5640388"/>
            <a:ext cx="4495800" cy="6969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5300" spc="-130" dirty="0">
                <a:solidFill>
                  <a:srgbClr val="FFFFFF"/>
                </a:solidFill>
                <a:latin typeface="Segoe UI Light"/>
                <a:cs typeface="Segoe UI Light"/>
              </a:rPr>
              <a:t>Vi</a:t>
            </a:r>
            <a:r>
              <a:rPr sz="5300" spc="11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5300" spc="-114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5300" spc="-130" dirty="0">
                <a:solidFill>
                  <a:srgbClr val="FFFFFF"/>
                </a:solidFill>
                <a:latin typeface="Segoe UI Light"/>
                <a:cs typeface="Segoe UI Light"/>
              </a:rPr>
              <a:t>ua</a:t>
            </a:r>
            <a:r>
              <a:rPr sz="5300" spc="-1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53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5300" spc="-150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5300" spc="-13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5300" spc="-12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5300" spc="-13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5300" spc="-120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5300" spc="-13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5300" spc="-12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5300" spc="-2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53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object 2">
            <a:extLst>
              <a:ext uri="{FF2B5EF4-FFF2-40B4-BE49-F238E27FC236}">
                <a16:creationId xmlns:a16="http://schemas.microsoft.com/office/drawing/2014/main" id="{0052C2AF-E992-471E-B2A6-B6B69BBAD6A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4035" name="object 3">
            <a:extLst>
              <a:ext uri="{FF2B5EF4-FFF2-40B4-BE49-F238E27FC236}">
                <a16:creationId xmlns:a16="http://schemas.microsoft.com/office/drawing/2014/main" id="{3239953D-55FE-4F59-95EB-17A1A893B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object 2">
            <a:extLst>
              <a:ext uri="{FF2B5EF4-FFF2-40B4-BE49-F238E27FC236}">
                <a16:creationId xmlns:a16="http://schemas.microsoft.com/office/drawing/2014/main" id="{4AA90AF7-C014-42FA-B58D-CAA28555D76B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1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5059" name="object 3">
            <a:extLst>
              <a:ext uri="{FF2B5EF4-FFF2-40B4-BE49-F238E27FC236}">
                <a16:creationId xmlns:a16="http://schemas.microsoft.com/office/drawing/2014/main" id="{56BE3D73-01AB-45FD-A472-BE06D9CEB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object 2">
            <a:extLst>
              <a:ext uri="{FF2B5EF4-FFF2-40B4-BE49-F238E27FC236}">
                <a16:creationId xmlns:a16="http://schemas.microsoft.com/office/drawing/2014/main" id="{5FE3AC0A-B9FF-4CE3-A3B2-85E855777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07" name="object 3">
            <a:extLst>
              <a:ext uri="{FF2B5EF4-FFF2-40B4-BE49-F238E27FC236}">
                <a16:creationId xmlns:a16="http://schemas.microsoft.com/office/drawing/2014/main" id="{054CA9A9-F31D-44A4-8CF4-66D5CB55EE5D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9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7108" name="object 4">
            <a:extLst>
              <a:ext uri="{FF2B5EF4-FFF2-40B4-BE49-F238E27FC236}">
                <a16:creationId xmlns:a16="http://schemas.microsoft.com/office/drawing/2014/main" id="{1F81413B-EE26-403B-8B88-B488DB379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5667375"/>
            <a:ext cx="4946650" cy="857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09" name="object 5">
            <a:extLst>
              <a:ext uri="{FF2B5EF4-FFF2-40B4-BE49-F238E27FC236}">
                <a16:creationId xmlns:a16="http://schemas.microsoft.com/office/drawing/2014/main" id="{8C42816A-8629-42D8-92EE-6671D38EE8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175" y="5668963"/>
            <a:ext cx="101600" cy="84137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0" name="object 6">
            <a:extLst>
              <a:ext uri="{FF2B5EF4-FFF2-40B4-BE49-F238E27FC236}">
                <a16:creationId xmlns:a16="http://schemas.microsoft.com/office/drawing/2014/main" id="{38781993-BE10-4BD9-8650-F9433AD7F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125" y="5667375"/>
            <a:ext cx="2701925" cy="74613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1" name="object 7">
            <a:extLst>
              <a:ext uri="{FF2B5EF4-FFF2-40B4-BE49-F238E27FC236}">
                <a16:creationId xmlns:a16="http://schemas.microsoft.com/office/drawing/2014/main" id="{369C984D-BE76-49FF-9C4F-3ED402FCB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825" y="5770563"/>
            <a:ext cx="4748213" cy="857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2" name="object 8">
            <a:extLst>
              <a:ext uri="{FF2B5EF4-FFF2-40B4-BE49-F238E27FC236}">
                <a16:creationId xmlns:a16="http://schemas.microsoft.com/office/drawing/2014/main" id="{65EE6161-DABD-43D5-BA38-07B06F8FF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75" y="5770563"/>
            <a:ext cx="119063" cy="6667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3" name="object 9">
            <a:extLst>
              <a:ext uri="{FF2B5EF4-FFF2-40B4-BE49-F238E27FC236}">
                <a16:creationId xmlns:a16="http://schemas.microsoft.com/office/drawing/2014/main" id="{DBAD27B4-CEE0-4002-8EFF-C0CAC907C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200" y="5770563"/>
            <a:ext cx="3341688" cy="857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4" name="object 10">
            <a:extLst>
              <a:ext uri="{FF2B5EF4-FFF2-40B4-BE49-F238E27FC236}">
                <a16:creationId xmlns:a16="http://schemas.microsoft.com/office/drawing/2014/main" id="{9CC3958E-F287-4977-9730-71B001CD3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5875338"/>
            <a:ext cx="4843463" cy="857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5" name="object 11">
            <a:extLst>
              <a:ext uri="{FF2B5EF4-FFF2-40B4-BE49-F238E27FC236}">
                <a16:creationId xmlns:a16="http://schemas.microsoft.com/office/drawing/2014/main" id="{A5A9BCBF-9710-420E-9B80-E8B309043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5875338"/>
            <a:ext cx="93662" cy="65087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6" name="object 12">
            <a:extLst>
              <a:ext uri="{FF2B5EF4-FFF2-40B4-BE49-F238E27FC236}">
                <a16:creationId xmlns:a16="http://schemas.microsoft.com/office/drawing/2014/main" id="{2DD91E08-A199-4440-BAD0-9A70325A2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463" y="5875338"/>
            <a:ext cx="3016250" cy="857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7" name="object 13">
            <a:extLst>
              <a:ext uri="{FF2B5EF4-FFF2-40B4-BE49-F238E27FC236}">
                <a16:creationId xmlns:a16="http://schemas.microsoft.com/office/drawing/2014/main" id="{A2806513-913F-47DE-B0A8-17C4D9DD1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238" y="5981700"/>
            <a:ext cx="3906837" cy="74613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118" name="object 14">
            <a:extLst>
              <a:ext uri="{FF2B5EF4-FFF2-40B4-BE49-F238E27FC236}">
                <a16:creationId xmlns:a16="http://schemas.microsoft.com/office/drawing/2014/main" id="{4E44AD2D-580B-44A5-B691-DDFB4E20D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2968625"/>
            <a:ext cx="3224213" cy="690563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object 2">
            <a:extLst>
              <a:ext uri="{FF2B5EF4-FFF2-40B4-BE49-F238E27FC236}">
                <a16:creationId xmlns:a16="http://schemas.microsoft.com/office/drawing/2014/main" id="{D3A5AFF5-3904-4A96-8305-5EB69E7FD615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8195" name="object 3">
            <a:extLst>
              <a:ext uri="{FF2B5EF4-FFF2-40B4-BE49-F238E27FC236}">
                <a16:creationId xmlns:a16="http://schemas.microsoft.com/office/drawing/2014/main" id="{5CB9B4AA-EEDC-4294-A19E-EAD87BB44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96" name="object 4">
            <a:extLst>
              <a:ext uri="{FF2B5EF4-FFF2-40B4-BE49-F238E27FC236}">
                <a16:creationId xmlns:a16="http://schemas.microsoft.com/office/drawing/2014/main" id="{86A4D8AD-99BE-4766-A0C0-3CBE72D71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E10756C-ECD2-4ACE-83D5-B2304653C5AD}"/>
              </a:ext>
            </a:extLst>
          </p:cNvPr>
          <p:cNvSpPr txBox="1"/>
          <p:nvPr/>
        </p:nvSpPr>
        <p:spPr>
          <a:xfrm>
            <a:off x="3359150" y="2484438"/>
            <a:ext cx="5175250" cy="2133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983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6600" spc="-90" dirty="0">
                <a:solidFill>
                  <a:srgbClr val="FFFFFF"/>
                </a:solidFill>
                <a:latin typeface="Segoe UI Light"/>
                <a:cs typeface="Segoe UI Light"/>
              </a:rPr>
              <a:t>Azu</a:t>
            </a:r>
            <a:r>
              <a:rPr sz="16600" spc="-34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16600" spc="-8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16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object 2">
            <a:extLst>
              <a:ext uri="{FF2B5EF4-FFF2-40B4-BE49-F238E27FC236}">
                <a16:creationId xmlns:a16="http://schemas.microsoft.com/office/drawing/2014/main" id="{208DFD1A-450B-49CF-ABD1-CB463719C7C7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1588"/>
          </a:xfrm>
          <a:custGeom>
            <a:avLst/>
            <a:gdLst>
              <a:gd name="T0" fmla="*/ 0 w 12189460"/>
              <a:gd name="T1" fmla="*/ 1523 h 1905"/>
              <a:gd name="T2" fmla="*/ 12188951 w 12189460"/>
              <a:gd name="T3" fmla="*/ 1523 h 1905"/>
              <a:gd name="T4" fmla="*/ 12188951 w 12189460"/>
              <a:gd name="T5" fmla="*/ 0 h 1905"/>
              <a:gd name="T6" fmla="*/ 0 w 12189460"/>
              <a:gd name="T7" fmla="*/ 0 h 1905"/>
              <a:gd name="T8" fmla="*/ 0 w 12189460"/>
              <a:gd name="T9" fmla="*/ 1523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1905">
                <a:moveTo>
                  <a:pt x="0" y="1523"/>
                </a:moveTo>
                <a:lnTo>
                  <a:pt x="12188951" y="1523"/>
                </a:lnTo>
                <a:lnTo>
                  <a:pt x="12188951" y="0"/>
                </a:lnTo>
                <a:lnTo>
                  <a:pt x="0" y="0"/>
                </a:lnTo>
                <a:lnTo>
                  <a:pt x="0" y="1523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19" name="object 3">
            <a:extLst>
              <a:ext uri="{FF2B5EF4-FFF2-40B4-BE49-F238E27FC236}">
                <a16:creationId xmlns:a16="http://schemas.microsoft.com/office/drawing/2014/main" id="{6DACEF08-C0BD-47EA-A085-9859E5DC85C1}"/>
              </a:ext>
            </a:extLst>
          </p:cNvPr>
          <p:cNvSpPr>
            <a:spLocks/>
          </p:cNvSpPr>
          <p:nvPr/>
        </p:nvSpPr>
        <p:spPr bwMode="auto">
          <a:xfrm>
            <a:off x="0" y="955675"/>
            <a:ext cx="12188825" cy="5902325"/>
          </a:xfrm>
          <a:custGeom>
            <a:avLst/>
            <a:gdLst>
              <a:gd name="T0" fmla="*/ 0 w 12189460"/>
              <a:gd name="T1" fmla="*/ 5902451 h 5902959"/>
              <a:gd name="T2" fmla="*/ 12188951 w 12189460"/>
              <a:gd name="T3" fmla="*/ 5902451 h 5902959"/>
              <a:gd name="T4" fmla="*/ 12188951 w 12189460"/>
              <a:gd name="T5" fmla="*/ 0 h 5902959"/>
              <a:gd name="T6" fmla="*/ 0 w 12189460"/>
              <a:gd name="T7" fmla="*/ 0 h 5902959"/>
              <a:gd name="T8" fmla="*/ 0 w 12189460"/>
              <a:gd name="T9" fmla="*/ 5902451 h 59029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5902959">
                <a:moveTo>
                  <a:pt x="0" y="5902451"/>
                </a:moveTo>
                <a:lnTo>
                  <a:pt x="12188951" y="5902451"/>
                </a:lnTo>
                <a:lnTo>
                  <a:pt x="12188951" y="0"/>
                </a:lnTo>
                <a:lnTo>
                  <a:pt x="0" y="0"/>
                </a:lnTo>
                <a:lnTo>
                  <a:pt x="0" y="5902451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0" name="object 4">
            <a:extLst>
              <a:ext uri="{FF2B5EF4-FFF2-40B4-BE49-F238E27FC236}">
                <a16:creationId xmlns:a16="http://schemas.microsoft.com/office/drawing/2014/main" id="{94403280-B868-4E3D-BE41-AC6A2A892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1" name="object 5">
            <a:extLst>
              <a:ext uri="{FF2B5EF4-FFF2-40B4-BE49-F238E27FC236}">
                <a16:creationId xmlns:a16="http://schemas.microsoft.com/office/drawing/2014/main" id="{A32FA072-9A3F-4F3C-B4C6-7F2EAD8D1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2" name="object 6">
            <a:extLst>
              <a:ext uri="{FF2B5EF4-FFF2-40B4-BE49-F238E27FC236}">
                <a16:creationId xmlns:a16="http://schemas.microsoft.com/office/drawing/2014/main" id="{F4BADA6E-550A-469C-AE43-BBD513AD7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3" y="479425"/>
            <a:ext cx="11145837" cy="621188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23" name="object 7">
            <a:extLst>
              <a:ext uri="{FF2B5EF4-FFF2-40B4-BE49-F238E27FC236}">
                <a16:creationId xmlns:a16="http://schemas.microsoft.com/office/drawing/2014/main" id="{4EE787A3-3E60-499F-B72F-FFB348AD1208}"/>
              </a:ext>
            </a:extLst>
          </p:cNvPr>
          <p:cNvSpPr>
            <a:spLocks/>
          </p:cNvSpPr>
          <p:nvPr/>
        </p:nvSpPr>
        <p:spPr bwMode="auto">
          <a:xfrm>
            <a:off x="6176963" y="617538"/>
            <a:ext cx="112712" cy="112712"/>
          </a:xfrm>
          <a:custGeom>
            <a:avLst/>
            <a:gdLst>
              <a:gd name="T0" fmla="*/ 51790 w 113664"/>
              <a:gd name="T1" fmla="*/ 0 h 113029"/>
              <a:gd name="T2" fmla="*/ 14987 w 113664"/>
              <a:gd name="T3" fmla="*/ 18275 h 113029"/>
              <a:gd name="T4" fmla="*/ 0 w 113664"/>
              <a:gd name="T5" fmla="*/ 56903 h 113029"/>
              <a:gd name="T6" fmla="*/ 43 w 113664"/>
              <a:gd name="T7" fmla="*/ 59158 h 113029"/>
              <a:gd name="T8" fmla="*/ 24572 w 113664"/>
              <a:gd name="T9" fmla="*/ 101791 h 113029"/>
              <a:gd name="T10" fmla="*/ 69752 w 113664"/>
              <a:gd name="T11" fmla="*/ 112641 h 113029"/>
              <a:gd name="T12" fmla="*/ 81905 w 113664"/>
              <a:gd name="T13" fmla="*/ 108233 h 113029"/>
              <a:gd name="T14" fmla="*/ 108144 w 113664"/>
              <a:gd name="T15" fmla="*/ 78787 h 113029"/>
              <a:gd name="T16" fmla="*/ 113517 w 113664"/>
              <a:gd name="T17" fmla="*/ 47425 h 113029"/>
              <a:gd name="T18" fmla="*/ 109673 w 113664"/>
              <a:gd name="T19" fmla="*/ 34487 h 113029"/>
              <a:gd name="T20" fmla="*/ 81548 w 113664"/>
              <a:gd name="T21" fmla="*/ 6174 h 113029"/>
              <a:gd name="T22" fmla="*/ 51790 w 113664"/>
              <a:gd name="T23" fmla="*/ 0 h 113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664" h="113029">
                <a:moveTo>
                  <a:pt x="51790" y="0"/>
                </a:moveTo>
                <a:lnTo>
                  <a:pt x="14987" y="18275"/>
                </a:lnTo>
                <a:lnTo>
                  <a:pt x="0" y="56903"/>
                </a:lnTo>
                <a:lnTo>
                  <a:pt x="43" y="59158"/>
                </a:lnTo>
                <a:lnTo>
                  <a:pt x="24572" y="101791"/>
                </a:lnTo>
                <a:lnTo>
                  <a:pt x="69752" y="112641"/>
                </a:lnTo>
                <a:lnTo>
                  <a:pt x="81905" y="108233"/>
                </a:lnTo>
                <a:lnTo>
                  <a:pt x="108144" y="78787"/>
                </a:lnTo>
                <a:lnTo>
                  <a:pt x="113517" y="47425"/>
                </a:lnTo>
                <a:lnTo>
                  <a:pt x="109673" y="34487"/>
                </a:lnTo>
                <a:lnTo>
                  <a:pt x="81548" y="6174"/>
                </a:lnTo>
                <a:lnTo>
                  <a:pt x="51790" y="0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4" name="object 8">
            <a:extLst>
              <a:ext uri="{FF2B5EF4-FFF2-40B4-BE49-F238E27FC236}">
                <a16:creationId xmlns:a16="http://schemas.microsoft.com/office/drawing/2014/main" id="{583A98AE-8D12-4A06-B60A-96496FFDCB1B}"/>
              </a:ext>
            </a:extLst>
          </p:cNvPr>
          <p:cNvSpPr>
            <a:spLocks/>
          </p:cNvSpPr>
          <p:nvPr/>
        </p:nvSpPr>
        <p:spPr bwMode="auto">
          <a:xfrm>
            <a:off x="6326188" y="617538"/>
            <a:ext cx="114300" cy="112712"/>
          </a:xfrm>
          <a:custGeom>
            <a:avLst/>
            <a:gdLst>
              <a:gd name="T0" fmla="*/ 51790 w 113664"/>
              <a:gd name="T1" fmla="*/ 0 h 113029"/>
              <a:gd name="T2" fmla="*/ 14987 w 113664"/>
              <a:gd name="T3" fmla="*/ 18275 h 113029"/>
              <a:gd name="T4" fmla="*/ 0 w 113664"/>
              <a:gd name="T5" fmla="*/ 56903 h 113029"/>
              <a:gd name="T6" fmla="*/ 43 w 113664"/>
              <a:gd name="T7" fmla="*/ 59158 h 113029"/>
              <a:gd name="T8" fmla="*/ 24572 w 113664"/>
              <a:gd name="T9" fmla="*/ 101791 h 113029"/>
              <a:gd name="T10" fmla="*/ 69752 w 113664"/>
              <a:gd name="T11" fmla="*/ 112641 h 113029"/>
              <a:gd name="T12" fmla="*/ 81905 w 113664"/>
              <a:gd name="T13" fmla="*/ 108233 h 113029"/>
              <a:gd name="T14" fmla="*/ 108144 w 113664"/>
              <a:gd name="T15" fmla="*/ 78787 h 113029"/>
              <a:gd name="T16" fmla="*/ 113517 w 113664"/>
              <a:gd name="T17" fmla="*/ 47425 h 113029"/>
              <a:gd name="T18" fmla="*/ 109673 w 113664"/>
              <a:gd name="T19" fmla="*/ 34487 h 113029"/>
              <a:gd name="T20" fmla="*/ 81548 w 113664"/>
              <a:gd name="T21" fmla="*/ 6174 h 113029"/>
              <a:gd name="T22" fmla="*/ 51790 w 113664"/>
              <a:gd name="T23" fmla="*/ 0 h 1130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664" h="113029">
                <a:moveTo>
                  <a:pt x="51790" y="0"/>
                </a:moveTo>
                <a:lnTo>
                  <a:pt x="14987" y="18275"/>
                </a:lnTo>
                <a:lnTo>
                  <a:pt x="0" y="56903"/>
                </a:lnTo>
                <a:lnTo>
                  <a:pt x="43" y="59158"/>
                </a:lnTo>
                <a:lnTo>
                  <a:pt x="24572" y="101791"/>
                </a:lnTo>
                <a:lnTo>
                  <a:pt x="69752" y="112641"/>
                </a:lnTo>
                <a:lnTo>
                  <a:pt x="81905" y="108233"/>
                </a:lnTo>
                <a:lnTo>
                  <a:pt x="108144" y="78787"/>
                </a:lnTo>
                <a:lnTo>
                  <a:pt x="113517" y="47425"/>
                </a:lnTo>
                <a:lnTo>
                  <a:pt x="109673" y="34487"/>
                </a:lnTo>
                <a:lnTo>
                  <a:pt x="81548" y="6174"/>
                </a:lnTo>
                <a:lnTo>
                  <a:pt x="51790" y="0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5" name="object 9">
            <a:extLst>
              <a:ext uri="{FF2B5EF4-FFF2-40B4-BE49-F238E27FC236}">
                <a16:creationId xmlns:a16="http://schemas.microsoft.com/office/drawing/2014/main" id="{9C440F92-651D-4C46-AD7F-56E774FB3D16}"/>
              </a:ext>
            </a:extLst>
          </p:cNvPr>
          <p:cNvSpPr>
            <a:spLocks/>
          </p:cNvSpPr>
          <p:nvPr/>
        </p:nvSpPr>
        <p:spPr bwMode="auto">
          <a:xfrm>
            <a:off x="6176963" y="755650"/>
            <a:ext cx="112712" cy="114300"/>
          </a:xfrm>
          <a:custGeom>
            <a:avLst/>
            <a:gdLst>
              <a:gd name="T0" fmla="*/ 51790 w 113664"/>
              <a:gd name="T1" fmla="*/ 0 h 113030"/>
              <a:gd name="T2" fmla="*/ 14987 w 113664"/>
              <a:gd name="T3" fmla="*/ 18275 h 113030"/>
              <a:gd name="T4" fmla="*/ 0 w 113664"/>
              <a:gd name="T5" fmla="*/ 56903 h 113030"/>
              <a:gd name="T6" fmla="*/ 43 w 113664"/>
              <a:gd name="T7" fmla="*/ 59158 h 113030"/>
              <a:gd name="T8" fmla="*/ 24572 w 113664"/>
              <a:gd name="T9" fmla="*/ 101791 h 113030"/>
              <a:gd name="T10" fmla="*/ 69752 w 113664"/>
              <a:gd name="T11" fmla="*/ 112641 h 113030"/>
              <a:gd name="T12" fmla="*/ 81905 w 113664"/>
              <a:gd name="T13" fmla="*/ 108233 h 113030"/>
              <a:gd name="T14" fmla="*/ 108144 w 113664"/>
              <a:gd name="T15" fmla="*/ 78787 h 113030"/>
              <a:gd name="T16" fmla="*/ 113517 w 113664"/>
              <a:gd name="T17" fmla="*/ 47425 h 113030"/>
              <a:gd name="T18" fmla="*/ 109673 w 113664"/>
              <a:gd name="T19" fmla="*/ 34487 h 113030"/>
              <a:gd name="T20" fmla="*/ 81548 w 113664"/>
              <a:gd name="T21" fmla="*/ 6174 h 113030"/>
              <a:gd name="T22" fmla="*/ 51790 w 113664"/>
              <a:gd name="T23" fmla="*/ 0 h 113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3664" h="113030">
                <a:moveTo>
                  <a:pt x="51790" y="0"/>
                </a:moveTo>
                <a:lnTo>
                  <a:pt x="14987" y="18275"/>
                </a:lnTo>
                <a:lnTo>
                  <a:pt x="0" y="56903"/>
                </a:lnTo>
                <a:lnTo>
                  <a:pt x="43" y="59158"/>
                </a:lnTo>
                <a:lnTo>
                  <a:pt x="24572" y="101791"/>
                </a:lnTo>
                <a:lnTo>
                  <a:pt x="69752" y="112641"/>
                </a:lnTo>
                <a:lnTo>
                  <a:pt x="81905" y="108233"/>
                </a:lnTo>
                <a:lnTo>
                  <a:pt x="108144" y="78787"/>
                </a:lnTo>
                <a:lnTo>
                  <a:pt x="113517" y="47425"/>
                </a:lnTo>
                <a:lnTo>
                  <a:pt x="109673" y="34487"/>
                </a:lnTo>
                <a:lnTo>
                  <a:pt x="81548" y="6174"/>
                </a:lnTo>
                <a:lnTo>
                  <a:pt x="51790" y="0"/>
                </a:lnTo>
                <a:close/>
              </a:path>
            </a:pathLst>
          </a:custGeom>
          <a:solidFill>
            <a:srgbClr val="00AF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6" name="object 10">
            <a:extLst>
              <a:ext uri="{FF2B5EF4-FFF2-40B4-BE49-F238E27FC236}">
                <a16:creationId xmlns:a16="http://schemas.microsoft.com/office/drawing/2014/main" id="{9F6151F9-DD76-4D84-A5C8-6E7C5F5AF760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12188825" cy="954087"/>
          </a:xfrm>
          <a:custGeom>
            <a:avLst/>
            <a:gdLst>
              <a:gd name="T0" fmla="*/ 0 w 12189460"/>
              <a:gd name="T1" fmla="*/ 954023 h 954405"/>
              <a:gd name="T2" fmla="*/ 12188951 w 12189460"/>
              <a:gd name="T3" fmla="*/ 954023 h 954405"/>
              <a:gd name="T4" fmla="*/ 12188951 w 12189460"/>
              <a:gd name="T5" fmla="*/ 0 h 954405"/>
              <a:gd name="T6" fmla="*/ 0 w 12189460"/>
              <a:gd name="T7" fmla="*/ 0 h 954405"/>
              <a:gd name="T8" fmla="*/ 0 w 12189460"/>
              <a:gd name="T9" fmla="*/ 954023 h 954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954405">
                <a:moveTo>
                  <a:pt x="0" y="954023"/>
                </a:moveTo>
                <a:lnTo>
                  <a:pt x="12188951" y="954023"/>
                </a:lnTo>
                <a:lnTo>
                  <a:pt x="12188951" y="0"/>
                </a:lnTo>
                <a:lnTo>
                  <a:pt x="0" y="0"/>
                </a:lnTo>
                <a:lnTo>
                  <a:pt x="0" y="954023"/>
                </a:lnTo>
                <a:close/>
              </a:path>
            </a:pathLst>
          </a:custGeom>
          <a:solidFill>
            <a:srgbClr val="008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7" name="object 11">
            <a:extLst>
              <a:ext uri="{FF2B5EF4-FFF2-40B4-BE49-F238E27FC236}">
                <a16:creationId xmlns:a16="http://schemas.microsoft.com/office/drawing/2014/main" id="{368A65CE-29C5-491D-A3D1-E652F931546C}"/>
              </a:ext>
            </a:extLst>
          </p:cNvPr>
          <p:cNvSpPr>
            <a:spLocks/>
          </p:cNvSpPr>
          <p:nvPr/>
        </p:nvSpPr>
        <p:spPr bwMode="auto">
          <a:xfrm>
            <a:off x="0" y="1588"/>
            <a:ext cx="12188825" cy="954087"/>
          </a:xfrm>
          <a:custGeom>
            <a:avLst/>
            <a:gdLst>
              <a:gd name="T0" fmla="*/ 0 w 12189460"/>
              <a:gd name="T1" fmla="*/ 954023 h 954405"/>
              <a:gd name="T2" fmla="*/ 12188951 w 12189460"/>
              <a:gd name="T3" fmla="*/ 954023 h 954405"/>
              <a:gd name="T4" fmla="*/ 12188951 w 12189460"/>
              <a:gd name="T5" fmla="*/ 0 h 954405"/>
              <a:gd name="T6" fmla="*/ 0 w 12189460"/>
              <a:gd name="T7" fmla="*/ 0 h 954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189460" h="954405">
                <a:moveTo>
                  <a:pt x="0" y="954023"/>
                </a:moveTo>
                <a:lnTo>
                  <a:pt x="12188951" y="954023"/>
                </a:lnTo>
                <a:lnTo>
                  <a:pt x="12188951" y="0"/>
                </a:lnTo>
                <a:lnTo>
                  <a:pt x="0" y="0"/>
                </a:lnTo>
              </a:path>
            </a:pathLst>
          </a:custGeom>
          <a:noFill/>
          <a:ln w="9143">
            <a:solidFill>
              <a:srgbClr val="ADADA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8" name="object 12">
            <a:extLst>
              <a:ext uri="{FF2B5EF4-FFF2-40B4-BE49-F238E27FC236}">
                <a16:creationId xmlns:a16="http://schemas.microsoft.com/office/drawing/2014/main" id="{AB229877-8B78-41A8-9A09-D6970CC9D1C9}"/>
              </a:ext>
            </a:extLst>
          </p:cNvPr>
          <p:cNvSpPr>
            <a:spLocks/>
          </p:cNvSpPr>
          <p:nvPr/>
        </p:nvSpPr>
        <p:spPr bwMode="auto">
          <a:xfrm>
            <a:off x="9310688" y="5162550"/>
            <a:ext cx="363537" cy="366713"/>
          </a:xfrm>
          <a:custGeom>
            <a:avLst/>
            <a:gdLst>
              <a:gd name="T0" fmla="*/ 182117 w 364490"/>
              <a:gd name="T1" fmla="*/ 0 h 367664"/>
              <a:gd name="T2" fmla="*/ 138351 w 364490"/>
              <a:gd name="T3" fmla="*/ 5334 h 367664"/>
              <a:gd name="T4" fmla="*/ 98422 w 364490"/>
              <a:gd name="T5" fmla="*/ 20487 h 367664"/>
              <a:gd name="T6" fmla="*/ 63596 w 364490"/>
              <a:gd name="T7" fmla="*/ 44187 h 367664"/>
              <a:gd name="T8" fmla="*/ 35137 w 364490"/>
              <a:gd name="T9" fmla="*/ 75161 h 367664"/>
              <a:gd name="T10" fmla="*/ 14311 w 364490"/>
              <a:gd name="T11" fmla="*/ 112137 h 367664"/>
              <a:gd name="T12" fmla="*/ 2383 w 364490"/>
              <a:gd name="T13" fmla="*/ 153841 h 367664"/>
              <a:gd name="T14" fmla="*/ 0 w 364490"/>
              <a:gd name="T15" fmla="*/ 183641 h 367664"/>
              <a:gd name="T16" fmla="*/ 603 w 364490"/>
              <a:gd name="T17" fmla="*/ 198710 h 367664"/>
              <a:gd name="T18" fmla="*/ 9284 w 364490"/>
              <a:gd name="T19" fmla="*/ 241707 h 367664"/>
              <a:gd name="T20" fmla="*/ 27284 w 364490"/>
              <a:gd name="T21" fmla="*/ 280400 h 367664"/>
              <a:gd name="T22" fmla="*/ 53339 w 364490"/>
              <a:gd name="T23" fmla="*/ 313516 h 367664"/>
              <a:gd name="T24" fmla="*/ 86184 w 364490"/>
              <a:gd name="T25" fmla="*/ 339783 h 367664"/>
              <a:gd name="T26" fmla="*/ 124553 w 364490"/>
              <a:gd name="T27" fmla="*/ 357927 h 367664"/>
              <a:gd name="T28" fmla="*/ 167181 w 364490"/>
              <a:gd name="T29" fmla="*/ 366675 h 367664"/>
              <a:gd name="T30" fmla="*/ 182117 w 364490"/>
              <a:gd name="T31" fmla="*/ 367283 h 367664"/>
              <a:gd name="T32" fmla="*/ 197054 w 364490"/>
              <a:gd name="T33" fmla="*/ 366675 h 367664"/>
              <a:gd name="T34" fmla="*/ 239682 w 364490"/>
              <a:gd name="T35" fmla="*/ 357927 h 367664"/>
              <a:gd name="T36" fmla="*/ 278051 w 364490"/>
              <a:gd name="T37" fmla="*/ 339783 h 367664"/>
              <a:gd name="T38" fmla="*/ 310895 w 364490"/>
              <a:gd name="T39" fmla="*/ 313516 h 367664"/>
              <a:gd name="T40" fmla="*/ 336951 w 364490"/>
              <a:gd name="T41" fmla="*/ 280400 h 367664"/>
              <a:gd name="T42" fmla="*/ 354951 w 364490"/>
              <a:gd name="T43" fmla="*/ 241707 h 367664"/>
              <a:gd name="T44" fmla="*/ 363632 w 364490"/>
              <a:gd name="T45" fmla="*/ 198710 h 367664"/>
              <a:gd name="T46" fmla="*/ 364235 w 364490"/>
              <a:gd name="T47" fmla="*/ 183641 h 367664"/>
              <a:gd name="T48" fmla="*/ 363632 w 364490"/>
              <a:gd name="T49" fmla="*/ 168573 h 367664"/>
              <a:gd name="T50" fmla="*/ 354951 w 364490"/>
              <a:gd name="T51" fmla="*/ 125576 h 367664"/>
              <a:gd name="T52" fmla="*/ 336951 w 364490"/>
              <a:gd name="T53" fmla="*/ 86883 h 367664"/>
              <a:gd name="T54" fmla="*/ 310895 w 364490"/>
              <a:gd name="T55" fmla="*/ 53767 h 367664"/>
              <a:gd name="T56" fmla="*/ 278051 w 364490"/>
              <a:gd name="T57" fmla="*/ 27500 h 367664"/>
              <a:gd name="T58" fmla="*/ 239682 w 364490"/>
              <a:gd name="T59" fmla="*/ 9356 h 367664"/>
              <a:gd name="T60" fmla="*/ 197054 w 364490"/>
              <a:gd name="T61" fmla="*/ 608 h 367664"/>
              <a:gd name="T62" fmla="*/ 182117 w 364490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182117" y="0"/>
                </a:moveTo>
                <a:lnTo>
                  <a:pt x="138351" y="5334"/>
                </a:lnTo>
                <a:lnTo>
                  <a:pt x="98422" y="20487"/>
                </a:lnTo>
                <a:lnTo>
                  <a:pt x="63596" y="44187"/>
                </a:lnTo>
                <a:lnTo>
                  <a:pt x="35137" y="75161"/>
                </a:lnTo>
                <a:lnTo>
                  <a:pt x="14311" y="112137"/>
                </a:lnTo>
                <a:lnTo>
                  <a:pt x="2383" y="153841"/>
                </a:lnTo>
                <a:lnTo>
                  <a:pt x="0" y="183641"/>
                </a:lnTo>
                <a:lnTo>
                  <a:pt x="603" y="198710"/>
                </a:lnTo>
                <a:lnTo>
                  <a:pt x="9284" y="241707"/>
                </a:lnTo>
                <a:lnTo>
                  <a:pt x="27284" y="280400"/>
                </a:lnTo>
                <a:lnTo>
                  <a:pt x="53339" y="313516"/>
                </a:lnTo>
                <a:lnTo>
                  <a:pt x="86184" y="339783"/>
                </a:lnTo>
                <a:lnTo>
                  <a:pt x="124553" y="357927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7"/>
                </a:lnTo>
                <a:lnTo>
                  <a:pt x="278051" y="339783"/>
                </a:lnTo>
                <a:lnTo>
                  <a:pt x="310895" y="313516"/>
                </a:lnTo>
                <a:lnTo>
                  <a:pt x="336951" y="280400"/>
                </a:lnTo>
                <a:lnTo>
                  <a:pt x="354951" y="241707"/>
                </a:lnTo>
                <a:lnTo>
                  <a:pt x="363632" y="198710"/>
                </a:lnTo>
                <a:lnTo>
                  <a:pt x="364235" y="183641"/>
                </a:lnTo>
                <a:lnTo>
                  <a:pt x="363632" y="168573"/>
                </a:lnTo>
                <a:lnTo>
                  <a:pt x="354951" y="125576"/>
                </a:lnTo>
                <a:lnTo>
                  <a:pt x="336951" y="86883"/>
                </a:lnTo>
                <a:lnTo>
                  <a:pt x="310895" y="53767"/>
                </a:lnTo>
                <a:lnTo>
                  <a:pt x="278051" y="27500"/>
                </a:lnTo>
                <a:lnTo>
                  <a:pt x="239682" y="9356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29" name="object 13">
            <a:extLst>
              <a:ext uri="{FF2B5EF4-FFF2-40B4-BE49-F238E27FC236}">
                <a16:creationId xmlns:a16="http://schemas.microsoft.com/office/drawing/2014/main" id="{492FBFF4-9225-40D6-9CFE-8ACEDCD4F9E9}"/>
              </a:ext>
            </a:extLst>
          </p:cNvPr>
          <p:cNvSpPr>
            <a:spLocks/>
          </p:cNvSpPr>
          <p:nvPr/>
        </p:nvSpPr>
        <p:spPr bwMode="auto">
          <a:xfrm>
            <a:off x="9310688" y="5162550"/>
            <a:ext cx="363537" cy="366713"/>
          </a:xfrm>
          <a:custGeom>
            <a:avLst/>
            <a:gdLst>
              <a:gd name="T0" fmla="*/ 0 w 364490"/>
              <a:gd name="T1" fmla="*/ 183641 h 367664"/>
              <a:gd name="T2" fmla="*/ 5292 w 364490"/>
              <a:gd name="T3" fmla="*/ 139493 h 367664"/>
              <a:gd name="T4" fmla="*/ 20327 w 364490"/>
              <a:gd name="T5" fmla="*/ 99223 h 367664"/>
              <a:gd name="T6" fmla="*/ 43838 w 364490"/>
              <a:gd name="T7" fmla="*/ 64107 h 367664"/>
              <a:gd name="T8" fmla="*/ 74560 w 364490"/>
              <a:gd name="T9" fmla="*/ 35416 h 367664"/>
              <a:gd name="T10" fmla="*/ 111228 w 364490"/>
              <a:gd name="T11" fmla="*/ 14423 h 367664"/>
              <a:gd name="T12" fmla="*/ 152576 w 364490"/>
              <a:gd name="T13" fmla="*/ 2402 h 367664"/>
              <a:gd name="T14" fmla="*/ 182117 w 364490"/>
              <a:gd name="T15" fmla="*/ 0 h 367664"/>
              <a:gd name="T16" fmla="*/ 197054 w 364490"/>
              <a:gd name="T17" fmla="*/ 608 h 367664"/>
              <a:gd name="T18" fmla="*/ 239682 w 364490"/>
              <a:gd name="T19" fmla="*/ 9356 h 367664"/>
              <a:gd name="T20" fmla="*/ 278051 w 364490"/>
              <a:gd name="T21" fmla="*/ 27500 h 367664"/>
              <a:gd name="T22" fmla="*/ 310895 w 364490"/>
              <a:gd name="T23" fmla="*/ 53767 h 367664"/>
              <a:gd name="T24" fmla="*/ 336951 w 364490"/>
              <a:gd name="T25" fmla="*/ 86883 h 367664"/>
              <a:gd name="T26" fmla="*/ 354951 w 364490"/>
              <a:gd name="T27" fmla="*/ 125576 h 367664"/>
              <a:gd name="T28" fmla="*/ 363632 w 364490"/>
              <a:gd name="T29" fmla="*/ 168573 h 367664"/>
              <a:gd name="T30" fmla="*/ 364235 w 364490"/>
              <a:gd name="T31" fmla="*/ 183641 h 367664"/>
              <a:gd name="T32" fmla="*/ 363632 w 364490"/>
              <a:gd name="T33" fmla="*/ 198710 h 367664"/>
              <a:gd name="T34" fmla="*/ 354951 w 364490"/>
              <a:gd name="T35" fmla="*/ 241707 h 367664"/>
              <a:gd name="T36" fmla="*/ 336951 w 364490"/>
              <a:gd name="T37" fmla="*/ 280400 h 367664"/>
              <a:gd name="T38" fmla="*/ 310895 w 364490"/>
              <a:gd name="T39" fmla="*/ 313516 h 367664"/>
              <a:gd name="T40" fmla="*/ 278051 w 364490"/>
              <a:gd name="T41" fmla="*/ 339783 h 367664"/>
              <a:gd name="T42" fmla="*/ 239682 w 364490"/>
              <a:gd name="T43" fmla="*/ 357927 h 367664"/>
              <a:gd name="T44" fmla="*/ 197054 w 364490"/>
              <a:gd name="T45" fmla="*/ 366675 h 367664"/>
              <a:gd name="T46" fmla="*/ 182117 w 364490"/>
              <a:gd name="T47" fmla="*/ 367283 h 367664"/>
              <a:gd name="T48" fmla="*/ 167181 w 364490"/>
              <a:gd name="T49" fmla="*/ 366675 h 367664"/>
              <a:gd name="T50" fmla="*/ 124553 w 364490"/>
              <a:gd name="T51" fmla="*/ 357927 h 367664"/>
              <a:gd name="T52" fmla="*/ 86184 w 364490"/>
              <a:gd name="T53" fmla="*/ 339783 h 367664"/>
              <a:gd name="T54" fmla="*/ 53339 w 364490"/>
              <a:gd name="T55" fmla="*/ 313516 h 367664"/>
              <a:gd name="T56" fmla="*/ 27284 w 364490"/>
              <a:gd name="T57" fmla="*/ 280400 h 367664"/>
              <a:gd name="T58" fmla="*/ 9284 w 364490"/>
              <a:gd name="T59" fmla="*/ 241707 h 367664"/>
              <a:gd name="T60" fmla="*/ 603 w 364490"/>
              <a:gd name="T61" fmla="*/ 198710 h 367664"/>
              <a:gd name="T62" fmla="*/ 0 w 364490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0" y="183641"/>
                </a:moveTo>
                <a:lnTo>
                  <a:pt x="5292" y="139493"/>
                </a:lnTo>
                <a:lnTo>
                  <a:pt x="20327" y="99223"/>
                </a:lnTo>
                <a:lnTo>
                  <a:pt x="43838" y="64107"/>
                </a:lnTo>
                <a:lnTo>
                  <a:pt x="74560" y="35416"/>
                </a:lnTo>
                <a:lnTo>
                  <a:pt x="111228" y="14423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6"/>
                </a:lnTo>
                <a:lnTo>
                  <a:pt x="278051" y="27500"/>
                </a:lnTo>
                <a:lnTo>
                  <a:pt x="310895" y="53767"/>
                </a:lnTo>
                <a:lnTo>
                  <a:pt x="336951" y="86883"/>
                </a:lnTo>
                <a:lnTo>
                  <a:pt x="354951" y="125576"/>
                </a:lnTo>
                <a:lnTo>
                  <a:pt x="363632" y="168573"/>
                </a:lnTo>
                <a:lnTo>
                  <a:pt x="364235" y="183641"/>
                </a:lnTo>
                <a:lnTo>
                  <a:pt x="363632" y="198710"/>
                </a:lnTo>
                <a:lnTo>
                  <a:pt x="354951" y="241707"/>
                </a:lnTo>
                <a:lnTo>
                  <a:pt x="336951" y="280400"/>
                </a:lnTo>
                <a:lnTo>
                  <a:pt x="310895" y="313516"/>
                </a:lnTo>
                <a:lnTo>
                  <a:pt x="278051" y="339783"/>
                </a:lnTo>
                <a:lnTo>
                  <a:pt x="239682" y="357927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7"/>
                </a:lnTo>
                <a:lnTo>
                  <a:pt x="86184" y="339783"/>
                </a:lnTo>
                <a:lnTo>
                  <a:pt x="53339" y="313516"/>
                </a:lnTo>
                <a:lnTo>
                  <a:pt x="27284" y="280400"/>
                </a:lnTo>
                <a:lnTo>
                  <a:pt x="9284" y="241707"/>
                </a:lnTo>
                <a:lnTo>
                  <a:pt x="603" y="198710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0" name="object 14">
            <a:extLst>
              <a:ext uri="{FF2B5EF4-FFF2-40B4-BE49-F238E27FC236}">
                <a16:creationId xmlns:a16="http://schemas.microsoft.com/office/drawing/2014/main" id="{2DAD8E08-2B2E-49ED-8B26-D5EEA4A270D6}"/>
              </a:ext>
            </a:extLst>
          </p:cNvPr>
          <p:cNvSpPr>
            <a:spLocks/>
          </p:cNvSpPr>
          <p:nvPr/>
        </p:nvSpPr>
        <p:spPr bwMode="auto">
          <a:xfrm>
            <a:off x="6183313" y="4978400"/>
            <a:ext cx="363537" cy="368300"/>
          </a:xfrm>
          <a:custGeom>
            <a:avLst/>
            <a:gdLst>
              <a:gd name="T0" fmla="*/ 182117 w 364490"/>
              <a:gd name="T1" fmla="*/ 0 h 367664"/>
              <a:gd name="T2" fmla="*/ 138351 w 364490"/>
              <a:gd name="T3" fmla="*/ 5334 h 367664"/>
              <a:gd name="T4" fmla="*/ 98422 w 364490"/>
              <a:gd name="T5" fmla="*/ 20487 h 367664"/>
              <a:gd name="T6" fmla="*/ 63596 w 364490"/>
              <a:gd name="T7" fmla="*/ 44187 h 367664"/>
              <a:gd name="T8" fmla="*/ 35137 w 364490"/>
              <a:gd name="T9" fmla="*/ 75161 h 367664"/>
              <a:gd name="T10" fmla="*/ 14311 w 364490"/>
              <a:gd name="T11" fmla="*/ 112137 h 367664"/>
              <a:gd name="T12" fmla="*/ 2383 w 364490"/>
              <a:gd name="T13" fmla="*/ 153841 h 367664"/>
              <a:gd name="T14" fmla="*/ 0 w 364490"/>
              <a:gd name="T15" fmla="*/ 183641 h 367664"/>
              <a:gd name="T16" fmla="*/ 603 w 364490"/>
              <a:gd name="T17" fmla="*/ 198710 h 367664"/>
              <a:gd name="T18" fmla="*/ 9284 w 364490"/>
              <a:gd name="T19" fmla="*/ 241707 h 367664"/>
              <a:gd name="T20" fmla="*/ 27284 w 364490"/>
              <a:gd name="T21" fmla="*/ 280400 h 367664"/>
              <a:gd name="T22" fmla="*/ 53339 w 364490"/>
              <a:gd name="T23" fmla="*/ 313516 h 367664"/>
              <a:gd name="T24" fmla="*/ 86184 w 364490"/>
              <a:gd name="T25" fmla="*/ 339783 h 367664"/>
              <a:gd name="T26" fmla="*/ 124553 w 364490"/>
              <a:gd name="T27" fmla="*/ 357927 h 367664"/>
              <a:gd name="T28" fmla="*/ 167181 w 364490"/>
              <a:gd name="T29" fmla="*/ 366675 h 367664"/>
              <a:gd name="T30" fmla="*/ 182117 w 364490"/>
              <a:gd name="T31" fmla="*/ 367283 h 367664"/>
              <a:gd name="T32" fmla="*/ 197054 w 364490"/>
              <a:gd name="T33" fmla="*/ 366675 h 367664"/>
              <a:gd name="T34" fmla="*/ 239682 w 364490"/>
              <a:gd name="T35" fmla="*/ 357927 h 367664"/>
              <a:gd name="T36" fmla="*/ 278051 w 364490"/>
              <a:gd name="T37" fmla="*/ 339783 h 367664"/>
              <a:gd name="T38" fmla="*/ 310895 w 364490"/>
              <a:gd name="T39" fmla="*/ 313516 h 367664"/>
              <a:gd name="T40" fmla="*/ 336951 w 364490"/>
              <a:gd name="T41" fmla="*/ 280400 h 367664"/>
              <a:gd name="T42" fmla="*/ 354951 w 364490"/>
              <a:gd name="T43" fmla="*/ 241707 h 367664"/>
              <a:gd name="T44" fmla="*/ 363632 w 364490"/>
              <a:gd name="T45" fmla="*/ 198710 h 367664"/>
              <a:gd name="T46" fmla="*/ 364235 w 364490"/>
              <a:gd name="T47" fmla="*/ 183641 h 367664"/>
              <a:gd name="T48" fmla="*/ 363632 w 364490"/>
              <a:gd name="T49" fmla="*/ 168573 h 367664"/>
              <a:gd name="T50" fmla="*/ 354951 w 364490"/>
              <a:gd name="T51" fmla="*/ 125576 h 367664"/>
              <a:gd name="T52" fmla="*/ 336951 w 364490"/>
              <a:gd name="T53" fmla="*/ 86883 h 367664"/>
              <a:gd name="T54" fmla="*/ 310895 w 364490"/>
              <a:gd name="T55" fmla="*/ 53767 h 367664"/>
              <a:gd name="T56" fmla="*/ 278051 w 364490"/>
              <a:gd name="T57" fmla="*/ 27500 h 367664"/>
              <a:gd name="T58" fmla="*/ 239682 w 364490"/>
              <a:gd name="T59" fmla="*/ 9356 h 367664"/>
              <a:gd name="T60" fmla="*/ 197054 w 364490"/>
              <a:gd name="T61" fmla="*/ 608 h 367664"/>
              <a:gd name="T62" fmla="*/ 182117 w 364490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182117" y="0"/>
                </a:moveTo>
                <a:lnTo>
                  <a:pt x="138351" y="5334"/>
                </a:lnTo>
                <a:lnTo>
                  <a:pt x="98422" y="20487"/>
                </a:lnTo>
                <a:lnTo>
                  <a:pt x="63596" y="44187"/>
                </a:lnTo>
                <a:lnTo>
                  <a:pt x="35137" y="75161"/>
                </a:lnTo>
                <a:lnTo>
                  <a:pt x="14311" y="112137"/>
                </a:lnTo>
                <a:lnTo>
                  <a:pt x="2383" y="153841"/>
                </a:lnTo>
                <a:lnTo>
                  <a:pt x="0" y="183641"/>
                </a:lnTo>
                <a:lnTo>
                  <a:pt x="603" y="198710"/>
                </a:lnTo>
                <a:lnTo>
                  <a:pt x="9284" y="241707"/>
                </a:lnTo>
                <a:lnTo>
                  <a:pt x="27284" y="280400"/>
                </a:lnTo>
                <a:lnTo>
                  <a:pt x="53339" y="313516"/>
                </a:lnTo>
                <a:lnTo>
                  <a:pt x="86184" y="339783"/>
                </a:lnTo>
                <a:lnTo>
                  <a:pt x="124553" y="357927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7"/>
                </a:lnTo>
                <a:lnTo>
                  <a:pt x="278051" y="339783"/>
                </a:lnTo>
                <a:lnTo>
                  <a:pt x="310895" y="313516"/>
                </a:lnTo>
                <a:lnTo>
                  <a:pt x="336951" y="280400"/>
                </a:lnTo>
                <a:lnTo>
                  <a:pt x="354951" y="241707"/>
                </a:lnTo>
                <a:lnTo>
                  <a:pt x="363632" y="198710"/>
                </a:lnTo>
                <a:lnTo>
                  <a:pt x="364235" y="183641"/>
                </a:lnTo>
                <a:lnTo>
                  <a:pt x="363632" y="168573"/>
                </a:lnTo>
                <a:lnTo>
                  <a:pt x="354951" y="125576"/>
                </a:lnTo>
                <a:lnTo>
                  <a:pt x="336951" y="86883"/>
                </a:lnTo>
                <a:lnTo>
                  <a:pt x="310895" y="53767"/>
                </a:lnTo>
                <a:lnTo>
                  <a:pt x="278051" y="27500"/>
                </a:lnTo>
                <a:lnTo>
                  <a:pt x="239682" y="9356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1" name="object 15">
            <a:extLst>
              <a:ext uri="{FF2B5EF4-FFF2-40B4-BE49-F238E27FC236}">
                <a16:creationId xmlns:a16="http://schemas.microsoft.com/office/drawing/2014/main" id="{E60EE0B3-7999-4EFD-827C-70BD50C49D70}"/>
              </a:ext>
            </a:extLst>
          </p:cNvPr>
          <p:cNvSpPr>
            <a:spLocks/>
          </p:cNvSpPr>
          <p:nvPr/>
        </p:nvSpPr>
        <p:spPr bwMode="auto">
          <a:xfrm>
            <a:off x="6183313" y="4978400"/>
            <a:ext cx="363537" cy="368300"/>
          </a:xfrm>
          <a:custGeom>
            <a:avLst/>
            <a:gdLst>
              <a:gd name="T0" fmla="*/ 0 w 364490"/>
              <a:gd name="T1" fmla="*/ 183641 h 367664"/>
              <a:gd name="T2" fmla="*/ 5292 w 364490"/>
              <a:gd name="T3" fmla="*/ 139493 h 367664"/>
              <a:gd name="T4" fmla="*/ 20327 w 364490"/>
              <a:gd name="T5" fmla="*/ 99223 h 367664"/>
              <a:gd name="T6" fmla="*/ 43838 w 364490"/>
              <a:gd name="T7" fmla="*/ 64107 h 367664"/>
              <a:gd name="T8" fmla="*/ 74560 w 364490"/>
              <a:gd name="T9" fmla="*/ 35416 h 367664"/>
              <a:gd name="T10" fmla="*/ 111228 w 364490"/>
              <a:gd name="T11" fmla="*/ 14423 h 367664"/>
              <a:gd name="T12" fmla="*/ 152576 w 364490"/>
              <a:gd name="T13" fmla="*/ 2402 h 367664"/>
              <a:gd name="T14" fmla="*/ 182117 w 364490"/>
              <a:gd name="T15" fmla="*/ 0 h 367664"/>
              <a:gd name="T16" fmla="*/ 197054 w 364490"/>
              <a:gd name="T17" fmla="*/ 608 h 367664"/>
              <a:gd name="T18" fmla="*/ 239682 w 364490"/>
              <a:gd name="T19" fmla="*/ 9356 h 367664"/>
              <a:gd name="T20" fmla="*/ 278051 w 364490"/>
              <a:gd name="T21" fmla="*/ 27500 h 367664"/>
              <a:gd name="T22" fmla="*/ 310895 w 364490"/>
              <a:gd name="T23" fmla="*/ 53767 h 367664"/>
              <a:gd name="T24" fmla="*/ 336951 w 364490"/>
              <a:gd name="T25" fmla="*/ 86883 h 367664"/>
              <a:gd name="T26" fmla="*/ 354951 w 364490"/>
              <a:gd name="T27" fmla="*/ 125576 h 367664"/>
              <a:gd name="T28" fmla="*/ 363632 w 364490"/>
              <a:gd name="T29" fmla="*/ 168573 h 367664"/>
              <a:gd name="T30" fmla="*/ 364235 w 364490"/>
              <a:gd name="T31" fmla="*/ 183641 h 367664"/>
              <a:gd name="T32" fmla="*/ 363632 w 364490"/>
              <a:gd name="T33" fmla="*/ 198710 h 367664"/>
              <a:gd name="T34" fmla="*/ 354951 w 364490"/>
              <a:gd name="T35" fmla="*/ 241707 h 367664"/>
              <a:gd name="T36" fmla="*/ 336951 w 364490"/>
              <a:gd name="T37" fmla="*/ 280400 h 367664"/>
              <a:gd name="T38" fmla="*/ 310895 w 364490"/>
              <a:gd name="T39" fmla="*/ 313516 h 367664"/>
              <a:gd name="T40" fmla="*/ 278051 w 364490"/>
              <a:gd name="T41" fmla="*/ 339783 h 367664"/>
              <a:gd name="T42" fmla="*/ 239682 w 364490"/>
              <a:gd name="T43" fmla="*/ 357927 h 367664"/>
              <a:gd name="T44" fmla="*/ 197054 w 364490"/>
              <a:gd name="T45" fmla="*/ 366675 h 367664"/>
              <a:gd name="T46" fmla="*/ 182117 w 364490"/>
              <a:gd name="T47" fmla="*/ 367283 h 367664"/>
              <a:gd name="T48" fmla="*/ 167181 w 364490"/>
              <a:gd name="T49" fmla="*/ 366675 h 367664"/>
              <a:gd name="T50" fmla="*/ 124553 w 364490"/>
              <a:gd name="T51" fmla="*/ 357927 h 367664"/>
              <a:gd name="T52" fmla="*/ 86184 w 364490"/>
              <a:gd name="T53" fmla="*/ 339783 h 367664"/>
              <a:gd name="T54" fmla="*/ 53339 w 364490"/>
              <a:gd name="T55" fmla="*/ 313516 h 367664"/>
              <a:gd name="T56" fmla="*/ 27284 w 364490"/>
              <a:gd name="T57" fmla="*/ 280400 h 367664"/>
              <a:gd name="T58" fmla="*/ 9284 w 364490"/>
              <a:gd name="T59" fmla="*/ 241707 h 367664"/>
              <a:gd name="T60" fmla="*/ 603 w 364490"/>
              <a:gd name="T61" fmla="*/ 198710 h 367664"/>
              <a:gd name="T62" fmla="*/ 0 w 364490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0" y="183641"/>
                </a:moveTo>
                <a:lnTo>
                  <a:pt x="5292" y="139493"/>
                </a:lnTo>
                <a:lnTo>
                  <a:pt x="20327" y="99223"/>
                </a:lnTo>
                <a:lnTo>
                  <a:pt x="43838" y="64107"/>
                </a:lnTo>
                <a:lnTo>
                  <a:pt x="74560" y="35416"/>
                </a:lnTo>
                <a:lnTo>
                  <a:pt x="111228" y="14423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6"/>
                </a:lnTo>
                <a:lnTo>
                  <a:pt x="278051" y="27500"/>
                </a:lnTo>
                <a:lnTo>
                  <a:pt x="310895" y="53767"/>
                </a:lnTo>
                <a:lnTo>
                  <a:pt x="336951" y="86883"/>
                </a:lnTo>
                <a:lnTo>
                  <a:pt x="354951" y="125576"/>
                </a:lnTo>
                <a:lnTo>
                  <a:pt x="363632" y="168573"/>
                </a:lnTo>
                <a:lnTo>
                  <a:pt x="364235" y="183641"/>
                </a:lnTo>
                <a:lnTo>
                  <a:pt x="363632" y="198710"/>
                </a:lnTo>
                <a:lnTo>
                  <a:pt x="354951" y="241707"/>
                </a:lnTo>
                <a:lnTo>
                  <a:pt x="336951" y="280400"/>
                </a:lnTo>
                <a:lnTo>
                  <a:pt x="310895" y="313516"/>
                </a:lnTo>
                <a:lnTo>
                  <a:pt x="278051" y="339783"/>
                </a:lnTo>
                <a:lnTo>
                  <a:pt x="239682" y="357927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7"/>
                </a:lnTo>
                <a:lnTo>
                  <a:pt x="86184" y="339783"/>
                </a:lnTo>
                <a:lnTo>
                  <a:pt x="53339" y="313516"/>
                </a:lnTo>
                <a:lnTo>
                  <a:pt x="27284" y="280400"/>
                </a:lnTo>
                <a:lnTo>
                  <a:pt x="9284" y="241707"/>
                </a:lnTo>
                <a:lnTo>
                  <a:pt x="603" y="198710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2" name="object 16">
            <a:extLst>
              <a:ext uri="{FF2B5EF4-FFF2-40B4-BE49-F238E27FC236}">
                <a16:creationId xmlns:a16="http://schemas.microsoft.com/office/drawing/2014/main" id="{D9564B47-BEDE-479B-82DB-A5560F38A5E3}"/>
              </a:ext>
            </a:extLst>
          </p:cNvPr>
          <p:cNvSpPr>
            <a:spLocks/>
          </p:cNvSpPr>
          <p:nvPr/>
        </p:nvSpPr>
        <p:spPr bwMode="auto">
          <a:xfrm>
            <a:off x="3979863" y="4641850"/>
            <a:ext cx="363537" cy="368300"/>
          </a:xfrm>
          <a:custGeom>
            <a:avLst/>
            <a:gdLst>
              <a:gd name="T0" fmla="*/ 182117 w 364489"/>
              <a:gd name="T1" fmla="*/ 0 h 367664"/>
              <a:gd name="T2" fmla="*/ 138351 w 364489"/>
              <a:gd name="T3" fmla="*/ 5334 h 367664"/>
              <a:gd name="T4" fmla="*/ 98422 w 364489"/>
              <a:gd name="T5" fmla="*/ 20487 h 367664"/>
              <a:gd name="T6" fmla="*/ 63596 w 364489"/>
              <a:gd name="T7" fmla="*/ 44187 h 367664"/>
              <a:gd name="T8" fmla="*/ 35137 w 364489"/>
              <a:gd name="T9" fmla="*/ 75161 h 367664"/>
              <a:gd name="T10" fmla="*/ 14311 w 364489"/>
              <a:gd name="T11" fmla="*/ 112137 h 367664"/>
              <a:gd name="T12" fmla="*/ 2383 w 364489"/>
              <a:gd name="T13" fmla="*/ 153841 h 367664"/>
              <a:gd name="T14" fmla="*/ 0 w 364489"/>
              <a:gd name="T15" fmla="*/ 183641 h 367664"/>
              <a:gd name="T16" fmla="*/ 603 w 364489"/>
              <a:gd name="T17" fmla="*/ 198710 h 367664"/>
              <a:gd name="T18" fmla="*/ 9284 w 364489"/>
              <a:gd name="T19" fmla="*/ 241707 h 367664"/>
              <a:gd name="T20" fmla="*/ 27284 w 364489"/>
              <a:gd name="T21" fmla="*/ 280400 h 367664"/>
              <a:gd name="T22" fmla="*/ 53339 w 364489"/>
              <a:gd name="T23" fmla="*/ 313516 h 367664"/>
              <a:gd name="T24" fmla="*/ 86184 w 364489"/>
              <a:gd name="T25" fmla="*/ 339783 h 367664"/>
              <a:gd name="T26" fmla="*/ 124553 w 364489"/>
              <a:gd name="T27" fmla="*/ 357927 h 367664"/>
              <a:gd name="T28" fmla="*/ 167181 w 364489"/>
              <a:gd name="T29" fmla="*/ 366675 h 367664"/>
              <a:gd name="T30" fmla="*/ 182117 w 364489"/>
              <a:gd name="T31" fmla="*/ 367283 h 367664"/>
              <a:gd name="T32" fmla="*/ 197054 w 364489"/>
              <a:gd name="T33" fmla="*/ 366675 h 367664"/>
              <a:gd name="T34" fmla="*/ 239682 w 364489"/>
              <a:gd name="T35" fmla="*/ 357927 h 367664"/>
              <a:gd name="T36" fmla="*/ 278051 w 364489"/>
              <a:gd name="T37" fmla="*/ 339783 h 367664"/>
              <a:gd name="T38" fmla="*/ 310895 w 364489"/>
              <a:gd name="T39" fmla="*/ 313516 h 367664"/>
              <a:gd name="T40" fmla="*/ 336951 w 364489"/>
              <a:gd name="T41" fmla="*/ 280400 h 367664"/>
              <a:gd name="T42" fmla="*/ 354951 w 364489"/>
              <a:gd name="T43" fmla="*/ 241707 h 367664"/>
              <a:gd name="T44" fmla="*/ 363632 w 364489"/>
              <a:gd name="T45" fmla="*/ 198710 h 367664"/>
              <a:gd name="T46" fmla="*/ 364235 w 364489"/>
              <a:gd name="T47" fmla="*/ 183641 h 367664"/>
              <a:gd name="T48" fmla="*/ 363632 w 364489"/>
              <a:gd name="T49" fmla="*/ 168573 h 367664"/>
              <a:gd name="T50" fmla="*/ 354951 w 364489"/>
              <a:gd name="T51" fmla="*/ 125576 h 367664"/>
              <a:gd name="T52" fmla="*/ 336951 w 364489"/>
              <a:gd name="T53" fmla="*/ 86883 h 367664"/>
              <a:gd name="T54" fmla="*/ 310895 w 364489"/>
              <a:gd name="T55" fmla="*/ 53767 h 367664"/>
              <a:gd name="T56" fmla="*/ 278051 w 364489"/>
              <a:gd name="T57" fmla="*/ 27500 h 367664"/>
              <a:gd name="T58" fmla="*/ 239682 w 364489"/>
              <a:gd name="T59" fmla="*/ 9356 h 367664"/>
              <a:gd name="T60" fmla="*/ 197054 w 364489"/>
              <a:gd name="T61" fmla="*/ 608 h 367664"/>
              <a:gd name="T62" fmla="*/ 182117 w 364489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182117" y="0"/>
                </a:moveTo>
                <a:lnTo>
                  <a:pt x="138351" y="5334"/>
                </a:lnTo>
                <a:lnTo>
                  <a:pt x="98422" y="20487"/>
                </a:lnTo>
                <a:lnTo>
                  <a:pt x="63596" y="44187"/>
                </a:lnTo>
                <a:lnTo>
                  <a:pt x="35137" y="75161"/>
                </a:lnTo>
                <a:lnTo>
                  <a:pt x="14311" y="112137"/>
                </a:lnTo>
                <a:lnTo>
                  <a:pt x="2383" y="153841"/>
                </a:lnTo>
                <a:lnTo>
                  <a:pt x="0" y="183641"/>
                </a:lnTo>
                <a:lnTo>
                  <a:pt x="603" y="198710"/>
                </a:lnTo>
                <a:lnTo>
                  <a:pt x="9284" y="241707"/>
                </a:lnTo>
                <a:lnTo>
                  <a:pt x="27284" y="280400"/>
                </a:lnTo>
                <a:lnTo>
                  <a:pt x="53339" y="313516"/>
                </a:lnTo>
                <a:lnTo>
                  <a:pt x="86184" y="339783"/>
                </a:lnTo>
                <a:lnTo>
                  <a:pt x="124553" y="357927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7"/>
                </a:lnTo>
                <a:lnTo>
                  <a:pt x="278051" y="339783"/>
                </a:lnTo>
                <a:lnTo>
                  <a:pt x="310895" y="313516"/>
                </a:lnTo>
                <a:lnTo>
                  <a:pt x="336951" y="280400"/>
                </a:lnTo>
                <a:lnTo>
                  <a:pt x="354951" y="241707"/>
                </a:lnTo>
                <a:lnTo>
                  <a:pt x="363632" y="198710"/>
                </a:lnTo>
                <a:lnTo>
                  <a:pt x="364235" y="183641"/>
                </a:lnTo>
                <a:lnTo>
                  <a:pt x="363632" y="168573"/>
                </a:lnTo>
                <a:lnTo>
                  <a:pt x="354951" y="125576"/>
                </a:lnTo>
                <a:lnTo>
                  <a:pt x="336951" y="86883"/>
                </a:lnTo>
                <a:lnTo>
                  <a:pt x="310895" y="53767"/>
                </a:lnTo>
                <a:lnTo>
                  <a:pt x="278051" y="27500"/>
                </a:lnTo>
                <a:lnTo>
                  <a:pt x="239682" y="9356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3" name="object 17">
            <a:extLst>
              <a:ext uri="{FF2B5EF4-FFF2-40B4-BE49-F238E27FC236}">
                <a16:creationId xmlns:a16="http://schemas.microsoft.com/office/drawing/2014/main" id="{8B646CA9-C3B5-40F8-8DA5-E948A40FE91E}"/>
              </a:ext>
            </a:extLst>
          </p:cNvPr>
          <p:cNvSpPr>
            <a:spLocks/>
          </p:cNvSpPr>
          <p:nvPr/>
        </p:nvSpPr>
        <p:spPr bwMode="auto">
          <a:xfrm>
            <a:off x="3979863" y="4641850"/>
            <a:ext cx="363537" cy="368300"/>
          </a:xfrm>
          <a:custGeom>
            <a:avLst/>
            <a:gdLst>
              <a:gd name="T0" fmla="*/ 0 w 364489"/>
              <a:gd name="T1" fmla="*/ 183641 h 367664"/>
              <a:gd name="T2" fmla="*/ 5292 w 364489"/>
              <a:gd name="T3" fmla="*/ 139493 h 367664"/>
              <a:gd name="T4" fmla="*/ 20327 w 364489"/>
              <a:gd name="T5" fmla="*/ 99223 h 367664"/>
              <a:gd name="T6" fmla="*/ 43838 w 364489"/>
              <a:gd name="T7" fmla="*/ 64107 h 367664"/>
              <a:gd name="T8" fmla="*/ 74560 w 364489"/>
              <a:gd name="T9" fmla="*/ 35416 h 367664"/>
              <a:gd name="T10" fmla="*/ 111228 w 364489"/>
              <a:gd name="T11" fmla="*/ 14423 h 367664"/>
              <a:gd name="T12" fmla="*/ 152576 w 364489"/>
              <a:gd name="T13" fmla="*/ 2402 h 367664"/>
              <a:gd name="T14" fmla="*/ 182117 w 364489"/>
              <a:gd name="T15" fmla="*/ 0 h 367664"/>
              <a:gd name="T16" fmla="*/ 197054 w 364489"/>
              <a:gd name="T17" fmla="*/ 608 h 367664"/>
              <a:gd name="T18" fmla="*/ 239682 w 364489"/>
              <a:gd name="T19" fmla="*/ 9356 h 367664"/>
              <a:gd name="T20" fmla="*/ 278051 w 364489"/>
              <a:gd name="T21" fmla="*/ 27500 h 367664"/>
              <a:gd name="T22" fmla="*/ 310895 w 364489"/>
              <a:gd name="T23" fmla="*/ 53767 h 367664"/>
              <a:gd name="T24" fmla="*/ 336951 w 364489"/>
              <a:gd name="T25" fmla="*/ 86883 h 367664"/>
              <a:gd name="T26" fmla="*/ 354951 w 364489"/>
              <a:gd name="T27" fmla="*/ 125576 h 367664"/>
              <a:gd name="T28" fmla="*/ 363632 w 364489"/>
              <a:gd name="T29" fmla="*/ 168573 h 367664"/>
              <a:gd name="T30" fmla="*/ 364235 w 364489"/>
              <a:gd name="T31" fmla="*/ 183641 h 367664"/>
              <a:gd name="T32" fmla="*/ 363632 w 364489"/>
              <a:gd name="T33" fmla="*/ 198710 h 367664"/>
              <a:gd name="T34" fmla="*/ 354951 w 364489"/>
              <a:gd name="T35" fmla="*/ 241707 h 367664"/>
              <a:gd name="T36" fmla="*/ 336951 w 364489"/>
              <a:gd name="T37" fmla="*/ 280400 h 367664"/>
              <a:gd name="T38" fmla="*/ 310895 w 364489"/>
              <a:gd name="T39" fmla="*/ 313516 h 367664"/>
              <a:gd name="T40" fmla="*/ 278051 w 364489"/>
              <a:gd name="T41" fmla="*/ 339783 h 367664"/>
              <a:gd name="T42" fmla="*/ 239682 w 364489"/>
              <a:gd name="T43" fmla="*/ 357927 h 367664"/>
              <a:gd name="T44" fmla="*/ 197054 w 364489"/>
              <a:gd name="T45" fmla="*/ 366675 h 367664"/>
              <a:gd name="T46" fmla="*/ 182117 w 364489"/>
              <a:gd name="T47" fmla="*/ 367283 h 367664"/>
              <a:gd name="T48" fmla="*/ 167181 w 364489"/>
              <a:gd name="T49" fmla="*/ 366675 h 367664"/>
              <a:gd name="T50" fmla="*/ 124553 w 364489"/>
              <a:gd name="T51" fmla="*/ 357927 h 367664"/>
              <a:gd name="T52" fmla="*/ 86184 w 364489"/>
              <a:gd name="T53" fmla="*/ 339783 h 367664"/>
              <a:gd name="T54" fmla="*/ 53339 w 364489"/>
              <a:gd name="T55" fmla="*/ 313516 h 367664"/>
              <a:gd name="T56" fmla="*/ 27284 w 364489"/>
              <a:gd name="T57" fmla="*/ 280400 h 367664"/>
              <a:gd name="T58" fmla="*/ 9284 w 364489"/>
              <a:gd name="T59" fmla="*/ 241707 h 367664"/>
              <a:gd name="T60" fmla="*/ 603 w 364489"/>
              <a:gd name="T61" fmla="*/ 198710 h 367664"/>
              <a:gd name="T62" fmla="*/ 0 w 364489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0" y="183641"/>
                </a:moveTo>
                <a:lnTo>
                  <a:pt x="5292" y="139493"/>
                </a:lnTo>
                <a:lnTo>
                  <a:pt x="20327" y="99223"/>
                </a:lnTo>
                <a:lnTo>
                  <a:pt x="43838" y="64107"/>
                </a:lnTo>
                <a:lnTo>
                  <a:pt x="74560" y="35416"/>
                </a:lnTo>
                <a:lnTo>
                  <a:pt x="111228" y="14423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6"/>
                </a:lnTo>
                <a:lnTo>
                  <a:pt x="278051" y="27500"/>
                </a:lnTo>
                <a:lnTo>
                  <a:pt x="310895" y="53767"/>
                </a:lnTo>
                <a:lnTo>
                  <a:pt x="336951" y="86883"/>
                </a:lnTo>
                <a:lnTo>
                  <a:pt x="354951" y="125576"/>
                </a:lnTo>
                <a:lnTo>
                  <a:pt x="363632" y="168573"/>
                </a:lnTo>
                <a:lnTo>
                  <a:pt x="364235" y="183641"/>
                </a:lnTo>
                <a:lnTo>
                  <a:pt x="363632" y="198710"/>
                </a:lnTo>
                <a:lnTo>
                  <a:pt x="354951" y="241707"/>
                </a:lnTo>
                <a:lnTo>
                  <a:pt x="336951" y="280400"/>
                </a:lnTo>
                <a:lnTo>
                  <a:pt x="310895" y="313516"/>
                </a:lnTo>
                <a:lnTo>
                  <a:pt x="278051" y="339783"/>
                </a:lnTo>
                <a:lnTo>
                  <a:pt x="239682" y="357927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7"/>
                </a:lnTo>
                <a:lnTo>
                  <a:pt x="86184" y="339783"/>
                </a:lnTo>
                <a:lnTo>
                  <a:pt x="53339" y="313516"/>
                </a:lnTo>
                <a:lnTo>
                  <a:pt x="27284" y="280400"/>
                </a:lnTo>
                <a:lnTo>
                  <a:pt x="9284" y="241707"/>
                </a:lnTo>
                <a:lnTo>
                  <a:pt x="603" y="198710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4" name="object 18">
            <a:extLst>
              <a:ext uri="{FF2B5EF4-FFF2-40B4-BE49-F238E27FC236}">
                <a16:creationId xmlns:a16="http://schemas.microsoft.com/office/drawing/2014/main" id="{641DE4CC-93E5-4CED-9DD8-93EBD51873EC}"/>
              </a:ext>
            </a:extLst>
          </p:cNvPr>
          <p:cNvSpPr>
            <a:spLocks/>
          </p:cNvSpPr>
          <p:nvPr/>
        </p:nvSpPr>
        <p:spPr bwMode="auto">
          <a:xfrm>
            <a:off x="2338388" y="2200275"/>
            <a:ext cx="363537" cy="368300"/>
          </a:xfrm>
          <a:custGeom>
            <a:avLst/>
            <a:gdLst>
              <a:gd name="T0" fmla="*/ 182117 w 364489"/>
              <a:gd name="T1" fmla="*/ 0 h 367664"/>
              <a:gd name="T2" fmla="*/ 138351 w 364489"/>
              <a:gd name="T3" fmla="*/ 5334 h 367664"/>
              <a:gd name="T4" fmla="*/ 98422 w 364489"/>
              <a:gd name="T5" fmla="*/ 20489 h 367664"/>
              <a:gd name="T6" fmla="*/ 63596 w 364489"/>
              <a:gd name="T7" fmla="*/ 44190 h 367664"/>
              <a:gd name="T8" fmla="*/ 35137 w 364489"/>
              <a:gd name="T9" fmla="*/ 75165 h 367664"/>
              <a:gd name="T10" fmla="*/ 14311 w 364489"/>
              <a:gd name="T11" fmla="*/ 112141 h 367664"/>
              <a:gd name="T12" fmla="*/ 2383 w 364489"/>
              <a:gd name="T13" fmla="*/ 153843 h 367664"/>
              <a:gd name="T14" fmla="*/ 0 w 364489"/>
              <a:gd name="T15" fmla="*/ 183641 h 367664"/>
              <a:gd name="T16" fmla="*/ 603 w 364489"/>
              <a:gd name="T17" fmla="*/ 198709 h 367664"/>
              <a:gd name="T18" fmla="*/ 9284 w 364489"/>
              <a:gd name="T19" fmla="*/ 241704 h 367664"/>
              <a:gd name="T20" fmla="*/ 27284 w 364489"/>
              <a:gd name="T21" fmla="*/ 280396 h 367664"/>
              <a:gd name="T22" fmla="*/ 53339 w 364489"/>
              <a:gd name="T23" fmla="*/ 313513 h 367664"/>
              <a:gd name="T24" fmla="*/ 86184 w 364489"/>
              <a:gd name="T25" fmla="*/ 339781 h 367664"/>
              <a:gd name="T26" fmla="*/ 124553 w 364489"/>
              <a:gd name="T27" fmla="*/ 357926 h 367664"/>
              <a:gd name="T28" fmla="*/ 167181 w 364489"/>
              <a:gd name="T29" fmla="*/ 366675 h 367664"/>
              <a:gd name="T30" fmla="*/ 182117 w 364489"/>
              <a:gd name="T31" fmla="*/ 367283 h 367664"/>
              <a:gd name="T32" fmla="*/ 197054 w 364489"/>
              <a:gd name="T33" fmla="*/ 366675 h 367664"/>
              <a:gd name="T34" fmla="*/ 239682 w 364489"/>
              <a:gd name="T35" fmla="*/ 357926 h 367664"/>
              <a:gd name="T36" fmla="*/ 278051 w 364489"/>
              <a:gd name="T37" fmla="*/ 339781 h 367664"/>
              <a:gd name="T38" fmla="*/ 310895 w 364489"/>
              <a:gd name="T39" fmla="*/ 313513 h 367664"/>
              <a:gd name="T40" fmla="*/ 336951 w 364489"/>
              <a:gd name="T41" fmla="*/ 280396 h 367664"/>
              <a:gd name="T42" fmla="*/ 354951 w 364489"/>
              <a:gd name="T43" fmla="*/ 241704 h 367664"/>
              <a:gd name="T44" fmla="*/ 363632 w 364489"/>
              <a:gd name="T45" fmla="*/ 198709 h 367664"/>
              <a:gd name="T46" fmla="*/ 364235 w 364489"/>
              <a:gd name="T47" fmla="*/ 183641 h 367664"/>
              <a:gd name="T48" fmla="*/ 363632 w 364489"/>
              <a:gd name="T49" fmla="*/ 168574 h 367664"/>
              <a:gd name="T50" fmla="*/ 354951 w 364489"/>
              <a:gd name="T51" fmla="*/ 125579 h 367664"/>
              <a:gd name="T52" fmla="*/ 336951 w 364489"/>
              <a:gd name="T53" fmla="*/ 86887 h 367664"/>
              <a:gd name="T54" fmla="*/ 310895 w 364489"/>
              <a:gd name="T55" fmla="*/ 53770 h 367664"/>
              <a:gd name="T56" fmla="*/ 278051 w 364489"/>
              <a:gd name="T57" fmla="*/ 27502 h 367664"/>
              <a:gd name="T58" fmla="*/ 239682 w 364489"/>
              <a:gd name="T59" fmla="*/ 9357 h 367664"/>
              <a:gd name="T60" fmla="*/ 197054 w 364489"/>
              <a:gd name="T61" fmla="*/ 608 h 367664"/>
              <a:gd name="T62" fmla="*/ 182117 w 364489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182117" y="0"/>
                </a:moveTo>
                <a:lnTo>
                  <a:pt x="138351" y="5334"/>
                </a:lnTo>
                <a:lnTo>
                  <a:pt x="98422" y="20489"/>
                </a:lnTo>
                <a:lnTo>
                  <a:pt x="63596" y="44190"/>
                </a:lnTo>
                <a:lnTo>
                  <a:pt x="35137" y="75165"/>
                </a:lnTo>
                <a:lnTo>
                  <a:pt x="14311" y="112141"/>
                </a:lnTo>
                <a:lnTo>
                  <a:pt x="2383" y="153843"/>
                </a:lnTo>
                <a:lnTo>
                  <a:pt x="0" y="183641"/>
                </a:lnTo>
                <a:lnTo>
                  <a:pt x="603" y="198709"/>
                </a:lnTo>
                <a:lnTo>
                  <a:pt x="9284" y="241704"/>
                </a:lnTo>
                <a:lnTo>
                  <a:pt x="27284" y="280396"/>
                </a:lnTo>
                <a:lnTo>
                  <a:pt x="53339" y="313513"/>
                </a:lnTo>
                <a:lnTo>
                  <a:pt x="86184" y="339781"/>
                </a:lnTo>
                <a:lnTo>
                  <a:pt x="124553" y="357926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6"/>
                </a:lnTo>
                <a:lnTo>
                  <a:pt x="278051" y="339781"/>
                </a:lnTo>
                <a:lnTo>
                  <a:pt x="310895" y="313513"/>
                </a:lnTo>
                <a:lnTo>
                  <a:pt x="336951" y="280396"/>
                </a:lnTo>
                <a:lnTo>
                  <a:pt x="354951" y="241704"/>
                </a:lnTo>
                <a:lnTo>
                  <a:pt x="363632" y="198709"/>
                </a:lnTo>
                <a:lnTo>
                  <a:pt x="364235" y="183641"/>
                </a:lnTo>
                <a:lnTo>
                  <a:pt x="363632" y="168574"/>
                </a:lnTo>
                <a:lnTo>
                  <a:pt x="354951" y="125579"/>
                </a:lnTo>
                <a:lnTo>
                  <a:pt x="336951" y="86887"/>
                </a:lnTo>
                <a:lnTo>
                  <a:pt x="310895" y="53770"/>
                </a:lnTo>
                <a:lnTo>
                  <a:pt x="278051" y="27502"/>
                </a:lnTo>
                <a:lnTo>
                  <a:pt x="239682" y="9357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5" name="object 19">
            <a:extLst>
              <a:ext uri="{FF2B5EF4-FFF2-40B4-BE49-F238E27FC236}">
                <a16:creationId xmlns:a16="http://schemas.microsoft.com/office/drawing/2014/main" id="{2989FE61-7ED1-4F0B-B09C-67189302F8F2}"/>
              </a:ext>
            </a:extLst>
          </p:cNvPr>
          <p:cNvSpPr>
            <a:spLocks/>
          </p:cNvSpPr>
          <p:nvPr/>
        </p:nvSpPr>
        <p:spPr bwMode="auto">
          <a:xfrm>
            <a:off x="2338388" y="2200275"/>
            <a:ext cx="363537" cy="368300"/>
          </a:xfrm>
          <a:custGeom>
            <a:avLst/>
            <a:gdLst>
              <a:gd name="T0" fmla="*/ 0 w 364489"/>
              <a:gd name="T1" fmla="*/ 183641 h 367664"/>
              <a:gd name="T2" fmla="*/ 5292 w 364489"/>
              <a:gd name="T3" fmla="*/ 139495 h 367664"/>
              <a:gd name="T4" fmla="*/ 20327 w 364489"/>
              <a:gd name="T5" fmla="*/ 99227 h 367664"/>
              <a:gd name="T6" fmla="*/ 43838 w 364489"/>
              <a:gd name="T7" fmla="*/ 64111 h 367664"/>
              <a:gd name="T8" fmla="*/ 74560 w 364489"/>
              <a:gd name="T9" fmla="*/ 35419 h 367664"/>
              <a:gd name="T10" fmla="*/ 111228 w 364489"/>
              <a:gd name="T11" fmla="*/ 14425 h 367664"/>
              <a:gd name="T12" fmla="*/ 152576 w 364489"/>
              <a:gd name="T13" fmla="*/ 2402 h 367664"/>
              <a:gd name="T14" fmla="*/ 182117 w 364489"/>
              <a:gd name="T15" fmla="*/ 0 h 367664"/>
              <a:gd name="T16" fmla="*/ 197054 w 364489"/>
              <a:gd name="T17" fmla="*/ 608 h 367664"/>
              <a:gd name="T18" fmla="*/ 239682 w 364489"/>
              <a:gd name="T19" fmla="*/ 9357 h 367664"/>
              <a:gd name="T20" fmla="*/ 278051 w 364489"/>
              <a:gd name="T21" fmla="*/ 27502 h 367664"/>
              <a:gd name="T22" fmla="*/ 310895 w 364489"/>
              <a:gd name="T23" fmla="*/ 53770 h 367664"/>
              <a:gd name="T24" fmla="*/ 336951 w 364489"/>
              <a:gd name="T25" fmla="*/ 86887 h 367664"/>
              <a:gd name="T26" fmla="*/ 354951 w 364489"/>
              <a:gd name="T27" fmla="*/ 125579 h 367664"/>
              <a:gd name="T28" fmla="*/ 363632 w 364489"/>
              <a:gd name="T29" fmla="*/ 168574 h 367664"/>
              <a:gd name="T30" fmla="*/ 364235 w 364489"/>
              <a:gd name="T31" fmla="*/ 183641 h 367664"/>
              <a:gd name="T32" fmla="*/ 363632 w 364489"/>
              <a:gd name="T33" fmla="*/ 198709 h 367664"/>
              <a:gd name="T34" fmla="*/ 354951 w 364489"/>
              <a:gd name="T35" fmla="*/ 241704 h 367664"/>
              <a:gd name="T36" fmla="*/ 336951 w 364489"/>
              <a:gd name="T37" fmla="*/ 280396 h 367664"/>
              <a:gd name="T38" fmla="*/ 310895 w 364489"/>
              <a:gd name="T39" fmla="*/ 313513 h 367664"/>
              <a:gd name="T40" fmla="*/ 278051 w 364489"/>
              <a:gd name="T41" fmla="*/ 339781 h 367664"/>
              <a:gd name="T42" fmla="*/ 239682 w 364489"/>
              <a:gd name="T43" fmla="*/ 357926 h 367664"/>
              <a:gd name="T44" fmla="*/ 197054 w 364489"/>
              <a:gd name="T45" fmla="*/ 366675 h 367664"/>
              <a:gd name="T46" fmla="*/ 182117 w 364489"/>
              <a:gd name="T47" fmla="*/ 367283 h 367664"/>
              <a:gd name="T48" fmla="*/ 167181 w 364489"/>
              <a:gd name="T49" fmla="*/ 366675 h 367664"/>
              <a:gd name="T50" fmla="*/ 124553 w 364489"/>
              <a:gd name="T51" fmla="*/ 357926 h 367664"/>
              <a:gd name="T52" fmla="*/ 86184 w 364489"/>
              <a:gd name="T53" fmla="*/ 339781 h 367664"/>
              <a:gd name="T54" fmla="*/ 53339 w 364489"/>
              <a:gd name="T55" fmla="*/ 313513 h 367664"/>
              <a:gd name="T56" fmla="*/ 27284 w 364489"/>
              <a:gd name="T57" fmla="*/ 280396 h 367664"/>
              <a:gd name="T58" fmla="*/ 9284 w 364489"/>
              <a:gd name="T59" fmla="*/ 241704 h 367664"/>
              <a:gd name="T60" fmla="*/ 603 w 364489"/>
              <a:gd name="T61" fmla="*/ 198709 h 367664"/>
              <a:gd name="T62" fmla="*/ 0 w 364489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0" y="183641"/>
                </a:moveTo>
                <a:lnTo>
                  <a:pt x="5292" y="139495"/>
                </a:lnTo>
                <a:lnTo>
                  <a:pt x="20327" y="99227"/>
                </a:lnTo>
                <a:lnTo>
                  <a:pt x="43838" y="64111"/>
                </a:lnTo>
                <a:lnTo>
                  <a:pt x="74560" y="35419"/>
                </a:lnTo>
                <a:lnTo>
                  <a:pt x="111228" y="14425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7"/>
                </a:lnTo>
                <a:lnTo>
                  <a:pt x="278051" y="27502"/>
                </a:lnTo>
                <a:lnTo>
                  <a:pt x="310895" y="53770"/>
                </a:lnTo>
                <a:lnTo>
                  <a:pt x="336951" y="86887"/>
                </a:lnTo>
                <a:lnTo>
                  <a:pt x="354951" y="125579"/>
                </a:lnTo>
                <a:lnTo>
                  <a:pt x="363632" y="168574"/>
                </a:lnTo>
                <a:lnTo>
                  <a:pt x="364235" y="183641"/>
                </a:lnTo>
                <a:lnTo>
                  <a:pt x="363632" y="198709"/>
                </a:lnTo>
                <a:lnTo>
                  <a:pt x="354951" y="241704"/>
                </a:lnTo>
                <a:lnTo>
                  <a:pt x="336951" y="280396"/>
                </a:lnTo>
                <a:lnTo>
                  <a:pt x="310895" y="313513"/>
                </a:lnTo>
                <a:lnTo>
                  <a:pt x="278051" y="339781"/>
                </a:lnTo>
                <a:lnTo>
                  <a:pt x="239682" y="357926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6"/>
                </a:lnTo>
                <a:lnTo>
                  <a:pt x="86184" y="339781"/>
                </a:lnTo>
                <a:lnTo>
                  <a:pt x="53339" y="313513"/>
                </a:lnTo>
                <a:lnTo>
                  <a:pt x="27284" y="280396"/>
                </a:lnTo>
                <a:lnTo>
                  <a:pt x="9284" y="241704"/>
                </a:lnTo>
                <a:lnTo>
                  <a:pt x="603" y="198709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6" name="object 20">
            <a:extLst>
              <a:ext uri="{FF2B5EF4-FFF2-40B4-BE49-F238E27FC236}">
                <a16:creationId xmlns:a16="http://schemas.microsoft.com/office/drawing/2014/main" id="{22A61778-7A19-49B5-85E6-E3B69DA4E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9725" y="1919288"/>
            <a:ext cx="1449388" cy="165735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37" name="object 21">
            <a:extLst>
              <a:ext uri="{FF2B5EF4-FFF2-40B4-BE49-F238E27FC236}">
                <a16:creationId xmlns:a16="http://schemas.microsoft.com/office/drawing/2014/main" id="{F306DA86-C1EE-408F-8F80-F3AE250404FA}"/>
              </a:ext>
            </a:extLst>
          </p:cNvPr>
          <p:cNvSpPr>
            <a:spLocks/>
          </p:cNvSpPr>
          <p:nvPr/>
        </p:nvSpPr>
        <p:spPr bwMode="auto">
          <a:xfrm>
            <a:off x="8682038" y="3465513"/>
            <a:ext cx="365125" cy="365125"/>
          </a:xfrm>
          <a:custGeom>
            <a:avLst/>
            <a:gdLst>
              <a:gd name="T0" fmla="*/ 182117 w 364490"/>
              <a:gd name="T1" fmla="*/ 0 h 365760"/>
              <a:gd name="T2" fmla="*/ 138351 w 364490"/>
              <a:gd name="T3" fmla="*/ 5316 h 365760"/>
              <a:gd name="T4" fmla="*/ 98422 w 364490"/>
              <a:gd name="T5" fmla="*/ 20416 h 365760"/>
              <a:gd name="T6" fmla="*/ 63596 w 364490"/>
              <a:gd name="T7" fmla="*/ 44029 h 365760"/>
              <a:gd name="T8" fmla="*/ 35137 w 364490"/>
              <a:gd name="T9" fmla="*/ 74882 h 365760"/>
              <a:gd name="T10" fmla="*/ 14311 w 364490"/>
              <a:gd name="T11" fmla="*/ 111703 h 365760"/>
              <a:gd name="T12" fmla="*/ 2383 w 364490"/>
              <a:gd name="T13" fmla="*/ 153221 h 365760"/>
              <a:gd name="T14" fmla="*/ 0 w 364490"/>
              <a:gd name="T15" fmla="*/ 182879 h 365760"/>
              <a:gd name="T16" fmla="*/ 603 w 364490"/>
              <a:gd name="T17" fmla="*/ 197871 h 365760"/>
              <a:gd name="T18" fmla="*/ 9284 w 364490"/>
              <a:gd name="T19" fmla="*/ 240664 h 365760"/>
              <a:gd name="T20" fmla="*/ 27284 w 364490"/>
              <a:gd name="T21" fmla="*/ 279190 h 365760"/>
              <a:gd name="T22" fmla="*/ 53339 w 364490"/>
              <a:gd name="T23" fmla="*/ 312176 h 365760"/>
              <a:gd name="T24" fmla="*/ 86184 w 364490"/>
              <a:gd name="T25" fmla="*/ 338347 h 365760"/>
              <a:gd name="T26" fmla="*/ 124553 w 364490"/>
              <a:gd name="T27" fmla="*/ 356431 h 365760"/>
              <a:gd name="T28" fmla="*/ 167181 w 364490"/>
              <a:gd name="T29" fmla="*/ 365153 h 365760"/>
              <a:gd name="T30" fmla="*/ 182117 w 364490"/>
              <a:gd name="T31" fmla="*/ 365759 h 365760"/>
              <a:gd name="T32" fmla="*/ 197054 w 364490"/>
              <a:gd name="T33" fmla="*/ 365153 h 365760"/>
              <a:gd name="T34" fmla="*/ 239682 w 364490"/>
              <a:gd name="T35" fmla="*/ 356431 h 365760"/>
              <a:gd name="T36" fmla="*/ 278051 w 364490"/>
              <a:gd name="T37" fmla="*/ 338347 h 365760"/>
              <a:gd name="T38" fmla="*/ 310895 w 364490"/>
              <a:gd name="T39" fmla="*/ 312176 h 365760"/>
              <a:gd name="T40" fmla="*/ 336951 w 364490"/>
              <a:gd name="T41" fmla="*/ 279190 h 365760"/>
              <a:gd name="T42" fmla="*/ 354951 w 364490"/>
              <a:gd name="T43" fmla="*/ 240664 h 365760"/>
              <a:gd name="T44" fmla="*/ 363632 w 364490"/>
              <a:gd name="T45" fmla="*/ 197871 h 365760"/>
              <a:gd name="T46" fmla="*/ 364235 w 364490"/>
              <a:gd name="T47" fmla="*/ 182879 h 365760"/>
              <a:gd name="T48" fmla="*/ 363632 w 364490"/>
              <a:gd name="T49" fmla="*/ 167883 h 365760"/>
              <a:gd name="T50" fmla="*/ 354951 w 364490"/>
              <a:gd name="T51" fmla="*/ 125084 h 365760"/>
              <a:gd name="T52" fmla="*/ 336951 w 364490"/>
              <a:gd name="T53" fmla="*/ 86556 h 365760"/>
              <a:gd name="T54" fmla="*/ 310895 w 364490"/>
              <a:gd name="T55" fmla="*/ 53572 h 365760"/>
              <a:gd name="T56" fmla="*/ 278051 w 364490"/>
              <a:gd name="T57" fmla="*/ 27404 h 365760"/>
              <a:gd name="T58" fmla="*/ 239682 w 364490"/>
              <a:gd name="T59" fmla="*/ 9325 h 365760"/>
              <a:gd name="T60" fmla="*/ 197054 w 364490"/>
              <a:gd name="T61" fmla="*/ 606 h 365760"/>
              <a:gd name="T62" fmla="*/ 182117 w 364490"/>
              <a:gd name="T63" fmla="*/ 0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182117" y="0"/>
                </a:moveTo>
                <a:lnTo>
                  <a:pt x="138351" y="5316"/>
                </a:lnTo>
                <a:lnTo>
                  <a:pt x="98422" y="20416"/>
                </a:lnTo>
                <a:lnTo>
                  <a:pt x="63596" y="44029"/>
                </a:lnTo>
                <a:lnTo>
                  <a:pt x="35137" y="74882"/>
                </a:lnTo>
                <a:lnTo>
                  <a:pt x="14311" y="111703"/>
                </a:lnTo>
                <a:lnTo>
                  <a:pt x="2383" y="153221"/>
                </a:lnTo>
                <a:lnTo>
                  <a:pt x="0" y="182879"/>
                </a:lnTo>
                <a:lnTo>
                  <a:pt x="603" y="197871"/>
                </a:lnTo>
                <a:lnTo>
                  <a:pt x="9284" y="240664"/>
                </a:lnTo>
                <a:lnTo>
                  <a:pt x="27284" y="279190"/>
                </a:lnTo>
                <a:lnTo>
                  <a:pt x="53339" y="312176"/>
                </a:lnTo>
                <a:lnTo>
                  <a:pt x="86184" y="338347"/>
                </a:lnTo>
                <a:lnTo>
                  <a:pt x="124553" y="356431"/>
                </a:lnTo>
                <a:lnTo>
                  <a:pt x="167181" y="365153"/>
                </a:lnTo>
                <a:lnTo>
                  <a:pt x="182117" y="365759"/>
                </a:lnTo>
                <a:lnTo>
                  <a:pt x="197054" y="365153"/>
                </a:lnTo>
                <a:lnTo>
                  <a:pt x="239682" y="356431"/>
                </a:lnTo>
                <a:lnTo>
                  <a:pt x="278051" y="338347"/>
                </a:lnTo>
                <a:lnTo>
                  <a:pt x="310895" y="312176"/>
                </a:lnTo>
                <a:lnTo>
                  <a:pt x="336951" y="279190"/>
                </a:lnTo>
                <a:lnTo>
                  <a:pt x="354951" y="240664"/>
                </a:lnTo>
                <a:lnTo>
                  <a:pt x="363632" y="197871"/>
                </a:lnTo>
                <a:lnTo>
                  <a:pt x="364235" y="182879"/>
                </a:lnTo>
                <a:lnTo>
                  <a:pt x="363632" y="167883"/>
                </a:lnTo>
                <a:lnTo>
                  <a:pt x="354951" y="125084"/>
                </a:lnTo>
                <a:lnTo>
                  <a:pt x="336951" y="86556"/>
                </a:lnTo>
                <a:lnTo>
                  <a:pt x="310895" y="53572"/>
                </a:lnTo>
                <a:lnTo>
                  <a:pt x="278051" y="27404"/>
                </a:lnTo>
                <a:lnTo>
                  <a:pt x="239682" y="9325"/>
                </a:lnTo>
                <a:lnTo>
                  <a:pt x="197054" y="606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8" name="object 22">
            <a:extLst>
              <a:ext uri="{FF2B5EF4-FFF2-40B4-BE49-F238E27FC236}">
                <a16:creationId xmlns:a16="http://schemas.microsoft.com/office/drawing/2014/main" id="{EF0EF2E2-BDD8-4583-8005-C590AFF331CB}"/>
              </a:ext>
            </a:extLst>
          </p:cNvPr>
          <p:cNvSpPr>
            <a:spLocks/>
          </p:cNvSpPr>
          <p:nvPr/>
        </p:nvSpPr>
        <p:spPr bwMode="auto">
          <a:xfrm>
            <a:off x="8682038" y="3465513"/>
            <a:ext cx="365125" cy="365125"/>
          </a:xfrm>
          <a:custGeom>
            <a:avLst/>
            <a:gdLst>
              <a:gd name="T0" fmla="*/ 0 w 364490"/>
              <a:gd name="T1" fmla="*/ 182879 h 365760"/>
              <a:gd name="T2" fmla="*/ 5292 w 364490"/>
              <a:gd name="T3" fmla="*/ 138938 h 365760"/>
              <a:gd name="T4" fmla="*/ 20327 w 364490"/>
              <a:gd name="T5" fmla="*/ 98845 h 365760"/>
              <a:gd name="T6" fmla="*/ 43838 w 364490"/>
              <a:gd name="T7" fmla="*/ 63872 h 365760"/>
              <a:gd name="T8" fmla="*/ 74560 w 364490"/>
              <a:gd name="T9" fmla="*/ 35291 h 365760"/>
              <a:gd name="T10" fmla="*/ 111228 w 364490"/>
              <a:gd name="T11" fmla="*/ 14374 h 365760"/>
              <a:gd name="T12" fmla="*/ 152576 w 364490"/>
              <a:gd name="T13" fmla="*/ 2394 h 365760"/>
              <a:gd name="T14" fmla="*/ 182117 w 364490"/>
              <a:gd name="T15" fmla="*/ 0 h 365760"/>
              <a:gd name="T16" fmla="*/ 197054 w 364490"/>
              <a:gd name="T17" fmla="*/ 606 h 365760"/>
              <a:gd name="T18" fmla="*/ 239682 w 364490"/>
              <a:gd name="T19" fmla="*/ 9325 h 365760"/>
              <a:gd name="T20" fmla="*/ 278051 w 364490"/>
              <a:gd name="T21" fmla="*/ 27404 h 365760"/>
              <a:gd name="T22" fmla="*/ 310895 w 364490"/>
              <a:gd name="T23" fmla="*/ 53572 h 365760"/>
              <a:gd name="T24" fmla="*/ 336951 w 364490"/>
              <a:gd name="T25" fmla="*/ 86556 h 365760"/>
              <a:gd name="T26" fmla="*/ 354951 w 364490"/>
              <a:gd name="T27" fmla="*/ 125084 h 365760"/>
              <a:gd name="T28" fmla="*/ 363632 w 364490"/>
              <a:gd name="T29" fmla="*/ 167883 h 365760"/>
              <a:gd name="T30" fmla="*/ 364235 w 364490"/>
              <a:gd name="T31" fmla="*/ 182879 h 365760"/>
              <a:gd name="T32" fmla="*/ 363632 w 364490"/>
              <a:gd name="T33" fmla="*/ 197871 h 365760"/>
              <a:gd name="T34" fmla="*/ 354951 w 364490"/>
              <a:gd name="T35" fmla="*/ 240664 h 365760"/>
              <a:gd name="T36" fmla="*/ 336951 w 364490"/>
              <a:gd name="T37" fmla="*/ 279190 h 365760"/>
              <a:gd name="T38" fmla="*/ 310895 w 364490"/>
              <a:gd name="T39" fmla="*/ 312176 h 365760"/>
              <a:gd name="T40" fmla="*/ 278051 w 364490"/>
              <a:gd name="T41" fmla="*/ 338347 h 365760"/>
              <a:gd name="T42" fmla="*/ 239682 w 364490"/>
              <a:gd name="T43" fmla="*/ 356431 h 365760"/>
              <a:gd name="T44" fmla="*/ 197054 w 364490"/>
              <a:gd name="T45" fmla="*/ 365153 h 365760"/>
              <a:gd name="T46" fmla="*/ 182117 w 364490"/>
              <a:gd name="T47" fmla="*/ 365759 h 365760"/>
              <a:gd name="T48" fmla="*/ 167181 w 364490"/>
              <a:gd name="T49" fmla="*/ 365153 h 365760"/>
              <a:gd name="T50" fmla="*/ 124553 w 364490"/>
              <a:gd name="T51" fmla="*/ 356431 h 365760"/>
              <a:gd name="T52" fmla="*/ 86184 w 364490"/>
              <a:gd name="T53" fmla="*/ 338347 h 365760"/>
              <a:gd name="T54" fmla="*/ 53339 w 364490"/>
              <a:gd name="T55" fmla="*/ 312176 h 365760"/>
              <a:gd name="T56" fmla="*/ 27284 w 364490"/>
              <a:gd name="T57" fmla="*/ 279190 h 365760"/>
              <a:gd name="T58" fmla="*/ 9284 w 364490"/>
              <a:gd name="T59" fmla="*/ 240664 h 365760"/>
              <a:gd name="T60" fmla="*/ 603 w 364490"/>
              <a:gd name="T61" fmla="*/ 197871 h 365760"/>
              <a:gd name="T62" fmla="*/ 0 w 364490"/>
              <a:gd name="T63" fmla="*/ 18287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0" y="182879"/>
                </a:moveTo>
                <a:lnTo>
                  <a:pt x="5292" y="138938"/>
                </a:lnTo>
                <a:lnTo>
                  <a:pt x="20327" y="98845"/>
                </a:lnTo>
                <a:lnTo>
                  <a:pt x="43838" y="63872"/>
                </a:lnTo>
                <a:lnTo>
                  <a:pt x="74560" y="35291"/>
                </a:lnTo>
                <a:lnTo>
                  <a:pt x="111228" y="14374"/>
                </a:lnTo>
                <a:lnTo>
                  <a:pt x="152576" y="2394"/>
                </a:lnTo>
                <a:lnTo>
                  <a:pt x="182117" y="0"/>
                </a:lnTo>
                <a:lnTo>
                  <a:pt x="197054" y="606"/>
                </a:lnTo>
                <a:lnTo>
                  <a:pt x="239682" y="9325"/>
                </a:lnTo>
                <a:lnTo>
                  <a:pt x="278051" y="27404"/>
                </a:lnTo>
                <a:lnTo>
                  <a:pt x="310895" y="53572"/>
                </a:lnTo>
                <a:lnTo>
                  <a:pt x="336951" y="86556"/>
                </a:lnTo>
                <a:lnTo>
                  <a:pt x="354951" y="125084"/>
                </a:lnTo>
                <a:lnTo>
                  <a:pt x="363632" y="167883"/>
                </a:lnTo>
                <a:lnTo>
                  <a:pt x="364235" y="182879"/>
                </a:lnTo>
                <a:lnTo>
                  <a:pt x="363632" y="197871"/>
                </a:lnTo>
                <a:lnTo>
                  <a:pt x="354951" y="240664"/>
                </a:lnTo>
                <a:lnTo>
                  <a:pt x="336951" y="279190"/>
                </a:lnTo>
                <a:lnTo>
                  <a:pt x="310895" y="312176"/>
                </a:lnTo>
                <a:lnTo>
                  <a:pt x="278051" y="338347"/>
                </a:lnTo>
                <a:lnTo>
                  <a:pt x="239682" y="356431"/>
                </a:lnTo>
                <a:lnTo>
                  <a:pt x="197054" y="365153"/>
                </a:lnTo>
                <a:lnTo>
                  <a:pt x="182117" y="365759"/>
                </a:lnTo>
                <a:lnTo>
                  <a:pt x="167181" y="365153"/>
                </a:lnTo>
                <a:lnTo>
                  <a:pt x="124553" y="356431"/>
                </a:lnTo>
                <a:lnTo>
                  <a:pt x="86184" y="338347"/>
                </a:lnTo>
                <a:lnTo>
                  <a:pt x="53339" y="312176"/>
                </a:lnTo>
                <a:lnTo>
                  <a:pt x="27284" y="279190"/>
                </a:lnTo>
                <a:lnTo>
                  <a:pt x="9284" y="240664"/>
                </a:lnTo>
                <a:lnTo>
                  <a:pt x="603" y="197871"/>
                </a:lnTo>
                <a:lnTo>
                  <a:pt x="0" y="182879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39" name="object 23">
            <a:extLst>
              <a:ext uri="{FF2B5EF4-FFF2-40B4-BE49-F238E27FC236}">
                <a16:creationId xmlns:a16="http://schemas.microsoft.com/office/drawing/2014/main" id="{332C230F-0997-4CE8-90F1-2246EA5A9A3C}"/>
              </a:ext>
            </a:extLst>
          </p:cNvPr>
          <p:cNvSpPr>
            <a:spLocks/>
          </p:cNvSpPr>
          <p:nvPr/>
        </p:nvSpPr>
        <p:spPr bwMode="auto">
          <a:xfrm>
            <a:off x="9539288" y="3097213"/>
            <a:ext cx="363537" cy="366712"/>
          </a:xfrm>
          <a:custGeom>
            <a:avLst/>
            <a:gdLst>
              <a:gd name="T0" fmla="*/ 182117 w 364490"/>
              <a:gd name="T1" fmla="*/ 0 h 367664"/>
              <a:gd name="T2" fmla="*/ 138351 w 364490"/>
              <a:gd name="T3" fmla="*/ 5334 h 367664"/>
              <a:gd name="T4" fmla="*/ 98422 w 364490"/>
              <a:gd name="T5" fmla="*/ 20489 h 367664"/>
              <a:gd name="T6" fmla="*/ 63596 w 364490"/>
              <a:gd name="T7" fmla="*/ 44190 h 367664"/>
              <a:gd name="T8" fmla="*/ 35137 w 364490"/>
              <a:gd name="T9" fmla="*/ 75165 h 367664"/>
              <a:gd name="T10" fmla="*/ 14311 w 364490"/>
              <a:gd name="T11" fmla="*/ 112141 h 367664"/>
              <a:gd name="T12" fmla="*/ 2383 w 364490"/>
              <a:gd name="T13" fmla="*/ 153843 h 367664"/>
              <a:gd name="T14" fmla="*/ 0 w 364490"/>
              <a:gd name="T15" fmla="*/ 183641 h 367664"/>
              <a:gd name="T16" fmla="*/ 603 w 364490"/>
              <a:gd name="T17" fmla="*/ 198709 h 367664"/>
              <a:gd name="T18" fmla="*/ 9284 w 364490"/>
              <a:gd name="T19" fmla="*/ 241704 h 367664"/>
              <a:gd name="T20" fmla="*/ 27284 w 364490"/>
              <a:gd name="T21" fmla="*/ 280396 h 367664"/>
              <a:gd name="T22" fmla="*/ 53339 w 364490"/>
              <a:gd name="T23" fmla="*/ 313513 h 367664"/>
              <a:gd name="T24" fmla="*/ 86184 w 364490"/>
              <a:gd name="T25" fmla="*/ 339781 h 367664"/>
              <a:gd name="T26" fmla="*/ 124553 w 364490"/>
              <a:gd name="T27" fmla="*/ 357926 h 367664"/>
              <a:gd name="T28" fmla="*/ 167181 w 364490"/>
              <a:gd name="T29" fmla="*/ 366675 h 367664"/>
              <a:gd name="T30" fmla="*/ 182117 w 364490"/>
              <a:gd name="T31" fmla="*/ 367283 h 367664"/>
              <a:gd name="T32" fmla="*/ 197054 w 364490"/>
              <a:gd name="T33" fmla="*/ 366675 h 367664"/>
              <a:gd name="T34" fmla="*/ 239682 w 364490"/>
              <a:gd name="T35" fmla="*/ 357926 h 367664"/>
              <a:gd name="T36" fmla="*/ 278051 w 364490"/>
              <a:gd name="T37" fmla="*/ 339781 h 367664"/>
              <a:gd name="T38" fmla="*/ 310895 w 364490"/>
              <a:gd name="T39" fmla="*/ 313513 h 367664"/>
              <a:gd name="T40" fmla="*/ 336951 w 364490"/>
              <a:gd name="T41" fmla="*/ 280396 h 367664"/>
              <a:gd name="T42" fmla="*/ 354951 w 364490"/>
              <a:gd name="T43" fmla="*/ 241704 h 367664"/>
              <a:gd name="T44" fmla="*/ 363632 w 364490"/>
              <a:gd name="T45" fmla="*/ 198709 h 367664"/>
              <a:gd name="T46" fmla="*/ 364235 w 364490"/>
              <a:gd name="T47" fmla="*/ 183641 h 367664"/>
              <a:gd name="T48" fmla="*/ 363632 w 364490"/>
              <a:gd name="T49" fmla="*/ 168574 h 367664"/>
              <a:gd name="T50" fmla="*/ 354951 w 364490"/>
              <a:gd name="T51" fmla="*/ 125579 h 367664"/>
              <a:gd name="T52" fmla="*/ 336951 w 364490"/>
              <a:gd name="T53" fmla="*/ 86887 h 367664"/>
              <a:gd name="T54" fmla="*/ 310895 w 364490"/>
              <a:gd name="T55" fmla="*/ 53770 h 367664"/>
              <a:gd name="T56" fmla="*/ 278051 w 364490"/>
              <a:gd name="T57" fmla="*/ 27502 h 367664"/>
              <a:gd name="T58" fmla="*/ 239682 w 364490"/>
              <a:gd name="T59" fmla="*/ 9357 h 367664"/>
              <a:gd name="T60" fmla="*/ 197054 w 364490"/>
              <a:gd name="T61" fmla="*/ 608 h 367664"/>
              <a:gd name="T62" fmla="*/ 182117 w 364490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182117" y="0"/>
                </a:moveTo>
                <a:lnTo>
                  <a:pt x="138351" y="5334"/>
                </a:lnTo>
                <a:lnTo>
                  <a:pt x="98422" y="20489"/>
                </a:lnTo>
                <a:lnTo>
                  <a:pt x="63596" y="44190"/>
                </a:lnTo>
                <a:lnTo>
                  <a:pt x="35137" y="75165"/>
                </a:lnTo>
                <a:lnTo>
                  <a:pt x="14311" y="112141"/>
                </a:lnTo>
                <a:lnTo>
                  <a:pt x="2383" y="153843"/>
                </a:lnTo>
                <a:lnTo>
                  <a:pt x="0" y="183641"/>
                </a:lnTo>
                <a:lnTo>
                  <a:pt x="603" y="198709"/>
                </a:lnTo>
                <a:lnTo>
                  <a:pt x="9284" y="241704"/>
                </a:lnTo>
                <a:lnTo>
                  <a:pt x="27284" y="280396"/>
                </a:lnTo>
                <a:lnTo>
                  <a:pt x="53339" y="313513"/>
                </a:lnTo>
                <a:lnTo>
                  <a:pt x="86184" y="339781"/>
                </a:lnTo>
                <a:lnTo>
                  <a:pt x="124553" y="357926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6"/>
                </a:lnTo>
                <a:lnTo>
                  <a:pt x="278051" y="339781"/>
                </a:lnTo>
                <a:lnTo>
                  <a:pt x="310895" y="313513"/>
                </a:lnTo>
                <a:lnTo>
                  <a:pt x="336951" y="280396"/>
                </a:lnTo>
                <a:lnTo>
                  <a:pt x="354951" y="241704"/>
                </a:lnTo>
                <a:lnTo>
                  <a:pt x="363632" y="198709"/>
                </a:lnTo>
                <a:lnTo>
                  <a:pt x="364235" y="183641"/>
                </a:lnTo>
                <a:lnTo>
                  <a:pt x="363632" y="168574"/>
                </a:lnTo>
                <a:lnTo>
                  <a:pt x="354951" y="125579"/>
                </a:lnTo>
                <a:lnTo>
                  <a:pt x="336951" y="86887"/>
                </a:lnTo>
                <a:lnTo>
                  <a:pt x="310895" y="53770"/>
                </a:lnTo>
                <a:lnTo>
                  <a:pt x="278051" y="27502"/>
                </a:lnTo>
                <a:lnTo>
                  <a:pt x="239682" y="9357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0" name="object 24">
            <a:extLst>
              <a:ext uri="{FF2B5EF4-FFF2-40B4-BE49-F238E27FC236}">
                <a16:creationId xmlns:a16="http://schemas.microsoft.com/office/drawing/2014/main" id="{52AB662E-0B04-4EF5-A725-2287421A76C4}"/>
              </a:ext>
            </a:extLst>
          </p:cNvPr>
          <p:cNvSpPr>
            <a:spLocks/>
          </p:cNvSpPr>
          <p:nvPr/>
        </p:nvSpPr>
        <p:spPr bwMode="auto">
          <a:xfrm>
            <a:off x="9539288" y="3097213"/>
            <a:ext cx="363537" cy="366712"/>
          </a:xfrm>
          <a:custGeom>
            <a:avLst/>
            <a:gdLst>
              <a:gd name="T0" fmla="*/ 0 w 364490"/>
              <a:gd name="T1" fmla="*/ 183641 h 367664"/>
              <a:gd name="T2" fmla="*/ 5292 w 364490"/>
              <a:gd name="T3" fmla="*/ 139495 h 367664"/>
              <a:gd name="T4" fmla="*/ 20327 w 364490"/>
              <a:gd name="T5" fmla="*/ 99227 h 367664"/>
              <a:gd name="T6" fmla="*/ 43838 w 364490"/>
              <a:gd name="T7" fmla="*/ 64111 h 367664"/>
              <a:gd name="T8" fmla="*/ 74560 w 364490"/>
              <a:gd name="T9" fmla="*/ 35419 h 367664"/>
              <a:gd name="T10" fmla="*/ 111228 w 364490"/>
              <a:gd name="T11" fmla="*/ 14425 h 367664"/>
              <a:gd name="T12" fmla="*/ 152576 w 364490"/>
              <a:gd name="T13" fmla="*/ 2402 h 367664"/>
              <a:gd name="T14" fmla="*/ 182117 w 364490"/>
              <a:gd name="T15" fmla="*/ 0 h 367664"/>
              <a:gd name="T16" fmla="*/ 197054 w 364490"/>
              <a:gd name="T17" fmla="*/ 608 h 367664"/>
              <a:gd name="T18" fmla="*/ 239682 w 364490"/>
              <a:gd name="T19" fmla="*/ 9357 h 367664"/>
              <a:gd name="T20" fmla="*/ 278051 w 364490"/>
              <a:gd name="T21" fmla="*/ 27502 h 367664"/>
              <a:gd name="T22" fmla="*/ 310895 w 364490"/>
              <a:gd name="T23" fmla="*/ 53770 h 367664"/>
              <a:gd name="T24" fmla="*/ 336951 w 364490"/>
              <a:gd name="T25" fmla="*/ 86887 h 367664"/>
              <a:gd name="T26" fmla="*/ 354951 w 364490"/>
              <a:gd name="T27" fmla="*/ 125579 h 367664"/>
              <a:gd name="T28" fmla="*/ 363632 w 364490"/>
              <a:gd name="T29" fmla="*/ 168574 h 367664"/>
              <a:gd name="T30" fmla="*/ 364235 w 364490"/>
              <a:gd name="T31" fmla="*/ 183641 h 367664"/>
              <a:gd name="T32" fmla="*/ 363632 w 364490"/>
              <a:gd name="T33" fmla="*/ 198709 h 367664"/>
              <a:gd name="T34" fmla="*/ 354951 w 364490"/>
              <a:gd name="T35" fmla="*/ 241704 h 367664"/>
              <a:gd name="T36" fmla="*/ 336951 w 364490"/>
              <a:gd name="T37" fmla="*/ 280396 h 367664"/>
              <a:gd name="T38" fmla="*/ 310895 w 364490"/>
              <a:gd name="T39" fmla="*/ 313513 h 367664"/>
              <a:gd name="T40" fmla="*/ 278051 w 364490"/>
              <a:gd name="T41" fmla="*/ 339781 h 367664"/>
              <a:gd name="T42" fmla="*/ 239682 w 364490"/>
              <a:gd name="T43" fmla="*/ 357926 h 367664"/>
              <a:gd name="T44" fmla="*/ 197054 w 364490"/>
              <a:gd name="T45" fmla="*/ 366675 h 367664"/>
              <a:gd name="T46" fmla="*/ 182117 w 364490"/>
              <a:gd name="T47" fmla="*/ 367283 h 367664"/>
              <a:gd name="T48" fmla="*/ 167181 w 364490"/>
              <a:gd name="T49" fmla="*/ 366675 h 367664"/>
              <a:gd name="T50" fmla="*/ 124553 w 364490"/>
              <a:gd name="T51" fmla="*/ 357926 h 367664"/>
              <a:gd name="T52" fmla="*/ 86184 w 364490"/>
              <a:gd name="T53" fmla="*/ 339781 h 367664"/>
              <a:gd name="T54" fmla="*/ 53339 w 364490"/>
              <a:gd name="T55" fmla="*/ 313513 h 367664"/>
              <a:gd name="T56" fmla="*/ 27284 w 364490"/>
              <a:gd name="T57" fmla="*/ 280396 h 367664"/>
              <a:gd name="T58" fmla="*/ 9284 w 364490"/>
              <a:gd name="T59" fmla="*/ 241704 h 367664"/>
              <a:gd name="T60" fmla="*/ 603 w 364490"/>
              <a:gd name="T61" fmla="*/ 198709 h 367664"/>
              <a:gd name="T62" fmla="*/ 0 w 364490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0" y="183641"/>
                </a:moveTo>
                <a:lnTo>
                  <a:pt x="5292" y="139495"/>
                </a:lnTo>
                <a:lnTo>
                  <a:pt x="20327" y="99227"/>
                </a:lnTo>
                <a:lnTo>
                  <a:pt x="43838" y="64111"/>
                </a:lnTo>
                <a:lnTo>
                  <a:pt x="74560" y="35419"/>
                </a:lnTo>
                <a:lnTo>
                  <a:pt x="111228" y="14425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7"/>
                </a:lnTo>
                <a:lnTo>
                  <a:pt x="278051" y="27502"/>
                </a:lnTo>
                <a:lnTo>
                  <a:pt x="310895" y="53770"/>
                </a:lnTo>
                <a:lnTo>
                  <a:pt x="336951" y="86887"/>
                </a:lnTo>
                <a:lnTo>
                  <a:pt x="354951" y="125579"/>
                </a:lnTo>
                <a:lnTo>
                  <a:pt x="363632" y="168574"/>
                </a:lnTo>
                <a:lnTo>
                  <a:pt x="364235" y="183641"/>
                </a:lnTo>
                <a:lnTo>
                  <a:pt x="363632" y="198709"/>
                </a:lnTo>
                <a:lnTo>
                  <a:pt x="354951" y="241704"/>
                </a:lnTo>
                <a:lnTo>
                  <a:pt x="336951" y="280396"/>
                </a:lnTo>
                <a:lnTo>
                  <a:pt x="310895" y="313513"/>
                </a:lnTo>
                <a:lnTo>
                  <a:pt x="278051" y="339781"/>
                </a:lnTo>
                <a:lnTo>
                  <a:pt x="239682" y="357926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6"/>
                </a:lnTo>
                <a:lnTo>
                  <a:pt x="86184" y="339781"/>
                </a:lnTo>
                <a:lnTo>
                  <a:pt x="53339" y="313513"/>
                </a:lnTo>
                <a:lnTo>
                  <a:pt x="27284" y="280396"/>
                </a:lnTo>
                <a:lnTo>
                  <a:pt x="9284" y="241704"/>
                </a:lnTo>
                <a:lnTo>
                  <a:pt x="603" y="198709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1" name="object 25">
            <a:extLst>
              <a:ext uri="{FF2B5EF4-FFF2-40B4-BE49-F238E27FC236}">
                <a16:creationId xmlns:a16="http://schemas.microsoft.com/office/drawing/2014/main" id="{A5D890EA-F6EE-45F1-88DA-A11DCE7D0029}"/>
              </a:ext>
            </a:extLst>
          </p:cNvPr>
          <p:cNvSpPr>
            <a:spLocks/>
          </p:cNvSpPr>
          <p:nvPr/>
        </p:nvSpPr>
        <p:spPr bwMode="auto">
          <a:xfrm>
            <a:off x="6623050" y="4283075"/>
            <a:ext cx="365125" cy="365125"/>
          </a:xfrm>
          <a:custGeom>
            <a:avLst/>
            <a:gdLst>
              <a:gd name="T0" fmla="*/ 182117 w 364490"/>
              <a:gd name="T1" fmla="*/ 0 h 365760"/>
              <a:gd name="T2" fmla="*/ 138351 w 364490"/>
              <a:gd name="T3" fmla="*/ 5317 h 365760"/>
              <a:gd name="T4" fmla="*/ 98422 w 364490"/>
              <a:gd name="T5" fmla="*/ 20419 h 365760"/>
              <a:gd name="T6" fmla="*/ 63596 w 364490"/>
              <a:gd name="T7" fmla="*/ 44034 h 365760"/>
              <a:gd name="T8" fmla="*/ 35137 w 364490"/>
              <a:gd name="T9" fmla="*/ 74889 h 365760"/>
              <a:gd name="T10" fmla="*/ 14311 w 364490"/>
              <a:gd name="T11" fmla="*/ 111710 h 365760"/>
              <a:gd name="T12" fmla="*/ 2383 w 364490"/>
              <a:gd name="T13" fmla="*/ 153224 h 365760"/>
              <a:gd name="T14" fmla="*/ 0 w 364490"/>
              <a:gd name="T15" fmla="*/ 182879 h 365760"/>
              <a:gd name="T16" fmla="*/ 603 w 364490"/>
              <a:gd name="T17" fmla="*/ 197874 h 365760"/>
              <a:gd name="T18" fmla="*/ 9284 w 364490"/>
              <a:gd name="T19" fmla="*/ 240670 h 365760"/>
              <a:gd name="T20" fmla="*/ 27284 w 364490"/>
              <a:gd name="T21" fmla="*/ 279197 h 365760"/>
              <a:gd name="T22" fmla="*/ 53339 w 364490"/>
              <a:gd name="T23" fmla="*/ 312181 h 365760"/>
              <a:gd name="T24" fmla="*/ 86184 w 364490"/>
              <a:gd name="T25" fmla="*/ 338351 h 365760"/>
              <a:gd name="T26" fmla="*/ 124553 w 364490"/>
              <a:gd name="T27" fmla="*/ 356433 h 365760"/>
              <a:gd name="T28" fmla="*/ 167181 w 364490"/>
              <a:gd name="T29" fmla="*/ 365153 h 365760"/>
              <a:gd name="T30" fmla="*/ 182117 w 364490"/>
              <a:gd name="T31" fmla="*/ 365759 h 365760"/>
              <a:gd name="T32" fmla="*/ 197054 w 364490"/>
              <a:gd name="T33" fmla="*/ 365153 h 365760"/>
              <a:gd name="T34" fmla="*/ 239682 w 364490"/>
              <a:gd name="T35" fmla="*/ 356433 h 365760"/>
              <a:gd name="T36" fmla="*/ 278051 w 364490"/>
              <a:gd name="T37" fmla="*/ 338351 h 365760"/>
              <a:gd name="T38" fmla="*/ 310895 w 364490"/>
              <a:gd name="T39" fmla="*/ 312181 h 365760"/>
              <a:gd name="T40" fmla="*/ 336951 w 364490"/>
              <a:gd name="T41" fmla="*/ 279197 h 365760"/>
              <a:gd name="T42" fmla="*/ 354951 w 364490"/>
              <a:gd name="T43" fmla="*/ 240670 h 365760"/>
              <a:gd name="T44" fmla="*/ 363632 w 364490"/>
              <a:gd name="T45" fmla="*/ 197874 h 365760"/>
              <a:gd name="T46" fmla="*/ 364235 w 364490"/>
              <a:gd name="T47" fmla="*/ 182879 h 365760"/>
              <a:gd name="T48" fmla="*/ 363632 w 364490"/>
              <a:gd name="T49" fmla="*/ 167885 h 365760"/>
              <a:gd name="T50" fmla="*/ 354951 w 364490"/>
              <a:gd name="T51" fmla="*/ 125089 h 365760"/>
              <a:gd name="T52" fmla="*/ 336951 w 364490"/>
              <a:gd name="T53" fmla="*/ 86562 h 365760"/>
              <a:gd name="T54" fmla="*/ 310895 w 364490"/>
              <a:gd name="T55" fmla="*/ 53578 h 365760"/>
              <a:gd name="T56" fmla="*/ 278051 w 364490"/>
              <a:gd name="T57" fmla="*/ 27408 h 365760"/>
              <a:gd name="T58" fmla="*/ 239682 w 364490"/>
              <a:gd name="T59" fmla="*/ 9326 h 365760"/>
              <a:gd name="T60" fmla="*/ 197054 w 364490"/>
              <a:gd name="T61" fmla="*/ 606 h 365760"/>
              <a:gd name="T62" fmla="*/ 182117 w 364490"/>
              <a:gd name="T63" fmla="*/ 0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182117" y="0"/>
                </a:moveTo>
                <a:lnTo>
                  <a:pt x="138351" y="5317"/>
                </a:lnTo>
                <a:lnTo>
                  <a:pt x="98422" y="20419"/>
                </a:lnTo>
                <a:lnTo>
                  <a:pt x="63596" y="44034"/>
                </a:lnTo>
                <a:lnTo>
                  <a:pt x="35137" y="74889"/>
                </a:lnTo>
                <a:lnTo>
                  <a:pt x="14311" y="111710"/>
                </a:lnTo>
                <a:lnTo>
                  <a:pt x="2383" y="153224"/>
                </a:lnTo>
                <a:lnTo>
                  <a:pt x="0" y="182879"/>
                </a:lnTo>
                <a:lnTo>
                  <a:pt x="603" y="197874"/>
                </a:lnTo>
                <a:lnTo>
                  <a:pt x="9284" y="240670"/>
                </a:lnTo>
                <a:lnTo>
                  <a:pt x="27284" y="279197"/>
                </a:lnTo>
                <a:lnTo>
                  <a:pt x="53339" y="312181"/>
                </a:lnTo>
                <a:lnTo>
                  <a:pt x="86184" y="338351"/>
                </a:lnTo>
                <a:lnTo>
                  <a:pt x="124553" y="356433"/>
                </a:lnTo>
                <a:lnTo>
                  <a:pt x="167181" y="365153"/>
                </a:lnTo>
                <a:lnTo>
                  <a:pt x="182117" y="365759"/>
                </a:lnTo>
                <a:lnTo>
                  <a:pt x="197054" y="365153"/>
                </a:lnTo>
                <a:lnTo>
                  <a:pt x="239682" y="356433"/>
                </a:lnTo>
                <a:lnTo>
                  <a:pt x="278051" y="338351"/>
                </a:lnTo>
                <a:lnTo>
                  <a:pt x="310895" y="312181"/>
                </a:lnTo>
                <a:lnTo>
                  <a:pt x="336951" y="279197"/>
                </a:lnTo>
                <a:lnTo>
                  <a:pt x="354951" y="240670"/>
                </a:lnTo>
                <a:lnTo>
                  <a:pt x="363632" y="197874"/>
                </a:lnTo>
                <a:lnTo>
                  <a:pt x="364235" y="182879"/>
                </a:lnTo>
                <a:lnTo>
                  <a:pt x="363632" y="167885"/>
                </a:lnTo>
                <a:lnTo>
                  <a:pt x="354951" y="125089"/>
                </a:lnTo>
                <a:lnTo>
                  <a:pt x="336951" y="86562"/>
                </a:lnTo>
                <a:lnTo>
                  <a:pt x="310895" y="53578"/>
                </a:lnTo>
                <a:lnTo>
                  <a:pt x="278051" y="27408"/>
                </a:lnTo>
                <a:lnTo>
                  <a:pt x="239682" y="9326"/>
                </a:lnTo>
                <a:lnTo>
                  <a:pt x="197054" y="606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2" name="object 26">
            <a:extLst>
              <a:ext uri="{FF2B5EF4-FFF2-40B4-BE49-F238E27FC236}">
                <a16:creationId xmlns:a16="http://schemas.microsoft.com/office/drawing/2014/main" id="{326E6FCA-4F26-43A8-A286-E75A3A9FD9B5}"/>
              </a:ext>
            </a:extLst>
          </p:cNvPr>
          <p:cNvSpPr>
            <a:spLocks/>
          </p:cNvSpPr>
          <p:nvPr/>
        </p:nvSpPr>
        <p:spPr bwMode="auto">
          <a:xfrm>
            <a:off x="6623050" y="4283075"/>
            <a:ext cx="365125" cy="365125"/>
          </a:xfrm>
          <a:custGeom>
            <a:avLst/>
            <a:gdLst>
              <a:gd name="T0" fmla="*/ 0 w 364490"/>
              <a:gd name="T1" fmla="*/ 182879 h 365760"/>
              <a:gd name="T2" fmla="*/ 5292 w 364490"/>
              <a:gd name="T3" fmla="*/ 138943 h 365760"/>
              <a:gd name="T4" fmla="*/ 20327 w 364490"/>
              <a:gd name="T5" fmla="*/ 98852 h 365760"/>
              <a:gd name="T6" fmla="*/ 43838 w 364490"/>
              <a:gd name="T7" fmla="*/ 63878 h 365760"/>
              <a:gd name="T8" fmla="*/ 74560 w 364490"/>
              <a:gd name="T9" fmla="*/ 35295 h 365760"/>
              <a:gd name="T10" fmla="*/ 111228 w 364490"/>
              <a:gd name="T11" fmla="*/ 14376 h 365760"/>
              <a:gd name="T12" fmla="*/ 152576 w 364490"/>
              <a:gd name="T13" fmla="*/ 2394 h 365760"/>
              <a:gd name="T14" fmla="*/ 182117 w 364490"/>
              <a:gd name="T15" fmla="*/ 0 h 365760"/>
              <a:gd name="T16" fmla="*/ 197054 w 364490"/>
              <a:gd name="T17" fmla="*/ 606 h 365760"/>
              <a:gd name="T18" fmla="*/ 239682 w 364490"/>
              <a:gd name="T19" fmla="*/ 9326 h 365760"/>
              <a:gd name="T20" fmla="*/ 278051 w 364490"/>
              <a:gd name="T21" fmla="*/ 27408 h 365760"/>
              <a:gd name="T22" fmla="*/ 310895 w 364490"/>
              <a:gd name="T23" fmla="*/ 53578 h 365760"/>
              <a:gd name="T24" fmla="*/ 336951 w 364490"/>
              <a:gd name="T25" fmla="*/ 86562 h 365760"/>
              <a:gd name="T26" fmla="*/ 354951 w 364490"/>
              <a:gd name="T27" fmla="*/ 125089 h 365760"/>
              <a:gd name="T28" fmla="*/ 363632 w 364490"/>
              <a:gd name="T29" fmla="*/ 167885 h 365760"/>
              <a:gd name="T30" fmla="*/ 364235 w 364490"/>
              <a:gd name="T31" fmla="*/ 182879 h 365760"/>
              <a:gd name="T32" fmla="*/ 363632 w 364490"/>
              <a:gd name="T33" fmla="*/ 197874 h 365760"/>
              <a:gd name="T34" fmla="*/ 354951 w 364490"/>
              <a:gd name="T35" fmla="*/ 240670 h 365760"/>
              <a:gd name="T36" fmla="*/ 336951 w 364490"/>
              <a:gd name="T37" fmla="*/ 279197 h 365760"/>
              <a:gd name="T38" fmla="*/ 310895 w 364490"/>
              <a:gd name="T39" fmla="*/ 312181 h 365760"/>
              <a:gd name="T40" fmla="*/ 278051 w 364490"/>
              <a:gd name="T41" fmla="*/ 338351 h 365760"/>
              <a:gd name="T42" fmla="*/ 239682 w 364490"/>
              <a:gd name="T43" fmla="*/ 356433 h 365760"/>
              <a:gd name="T44" fmla="*/ 197054 w 364490"/>
              <a:gd name="T45" fmla="*/ 365153 h 365760"/>
              <a:gd name="T46" fmla="*/ 182117 w 364490"/>
              <a:gd name="T47" fmla="*/ 365759 h 365760"/>
              <a:gd name="T48" fmla="*/ 167181 w 364490"/>
              <a:gd name="T49" fmla="*/ 365153 h 365760"/>
              <a:gd name="T50" fmla="*/ 124553 w 364490"/>
              <a:gd name="T51" fmla="*/ 356433 h 365760"/>
              <a:gd name="T52" fmla="*/ 86184 w 364490"/>
              <a:gd name="T53" fmla="*/ 338351 h 365760"/>
              <a:gd name="T54" fmla="*/ 53339 w 364490"/>
              <a:gd name="T55" fmla="*/ 312181 h 365760"/>
              <a:gd name="T56" fmla="*/ 27284 w 364490"/>
              <a:gd name="T57" fmla="*/ 279197 h 365760"/>
              <a:gd name="T58" fmla="*/ 9284 w 364490"/>
              <a:gd name="T59" fmla="*/ 240670 h 365760"/>
              <a:gd name="T60" fmla="*/ 603 w 364490"/>
              <a:gd name="T61" fmla="*/ 197874 h 365760"/>
              <a:gd name="T62" fmla="*/ 0 w 364490"/>
              <a:gd name="T63" fmla="*/ 18287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0" y="182879"/>
                </a:moveTo>
                <a:lnTo>
                  <a:pt x="5292" y="138943"/>
                </a:lnTo>
                <a:lnTo>
                  <a:pt x="20327" y="98852"/>
                </a:lnTo>
                <a:lnTo>
                  <a:pt x="43838" y="63878"/>
                </a:lnTo>
                <a:lnTo>
                  <a:pt x="74560" y="35295"/>
                </a:lnTo>
                <a:lnTo>
                  <a:pt x="111228" y="14376"/>
                </a:lnTo>
                <a:lnTo>
                  <a:pt x="152576" y="2394"/>
                </a:lnTo>
                <a:lnTo>
                  <a:pt x="182117" y="0"/>
                </a:lnTo>
                <a:lnTo>
                  <a:pt x="197054" y="606"/>
                </a:lnTo>
                <a:lnTo>
                  <a:pt x="239682" y="9326"/>
                </a:lnTo>
                <a:lnTo>
                  <a:pt x="278051" y="27408"/>
                </a:lnTo>
                <a:lnTo>
                  <a:pt x="310895" y="53578"/>
                </a:lnTo>
                <a:lnTo>
                  <a:pt x="336951" y="86562"/>
                </a:lnTo>
                <a:lnTo>
                  <a:pt x="354951" y="125089"/>
                </a:lnTo>
                <a:lnTo>
                  <a:pt x="363632" y="167885"/>
                </a:lnTo>
                <a:lnTo>
                  <a:pt x="364235" y="182879"/>
                </a:lnTo>
                <a:lnTo>
                  <a:pt x="363632" y="197874"/>
                </a:lnTo>
                <a:lnTo>
                  <a:pt x="354951" y="240670"/>
                </a:lnTo>
                <a:lnTo>
                  <a:pt x="336951" y="279197"/>
                </a:lnTo>
                <a:lnTo>
                  <a:pt x="310895" y="312181"/>
                </a:lnTo>
                <a:lnTo>
                  <a:pt x="278051" y="338351"/>
                </a:lnTo>
                <a:lnTo>
                  <a:pt x="239682" y="356433"/>
                </a:lnTo>
                <a:lnTo>
                  <a:pt x="197054" y="365153"/>
                </a:lnTo>
                <a:lnTo>
                  <a:pt x="182117" y="365759"/>
                </a:lnTo>
                <a:lnTo>
                  <a:pt x="167181" y="365153"/>
                </a:lnTo>
                <a:lnTo>
                  <a:pt x="124553" y="356433"/>
                </a:lnTo>
                <a:lnTo>
                  <a:pt x="86184" y="338351"/>
                </a:lnTo>
                <a:lnTo>
                  <a:pt x="53339" y="312181"/>
                </a:lnTo>
                <a:lnTo>
                  <a:pt x="27284" y="279197"/>
                </a:lnTo>
                <a:lnTo>
                  <a:pt x="9284" y="240670"/>
                </a:lnTo>
                <a:lnTo>
                  <a:pt x="603" y="197874"/>
                </a:lnTo>
                <a:lnTo>
                  <a:pt x="0" y="182879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3" name="object 27">
            <a:extLst>
              <a:ext uri="{FF2B5EF4-FFF2-40B4-BE49-F238E27FC236}">
                <a16:creationId xmlns:a16="http://schemas.microsoft.com/office/drawing/2014/main" id="{046E5A6B-E6B1-4E65-BC9A-8BA329FC1509}"/>
              </a:ext>
            </a:extLst>
          </p:cNvPr>
          <p:cNvSpPr>
            <a:spLocks/>
          </p:cNvSpPr>
          <p:nvPr/>
        </p:nvSpPr>
        <p:spPr bwMode="auto">
          <a:xfrm>
            <a:off x="2522538" y="3343275"/>
            <a:ext cx="363537" cy="366713"/>
          </a:xfrm>
          <a:custGeom>
            <a:avLst/>
            <a:gdLst>
              <a:gd name="T0" fmla="*/ 182117 w 364489"/>
              <a:gd name="T1" fmla="*/ 0 h 365760"/>
              <a:gd name="T2" fmla="*/ 138351 w 364489"/>
              <a:gd name="T3" fmla="*/ 5316 h 365760"/>
              <a:gd name="T4" fmla="*/ 98422 w 364489"/>
              <a:gd name="T5" fmla="*/ 20416 h 365760"/>
              <a:gd name="T6" fmla="*/ 63596 w 364489"/>
              <a:gd name="T7" fmla="*/ 44029 h 365760"/>
              <a:gd name="T8" fmla="*/ 35137 w 364489"/>
              <a:gd name="T9" fmla="*/ 74882 h 365760"/>
              <a:gd name="T10" fmla="*/ 14311 w 364489"/>
              <a:gd name="T11" fmla="*/ 111703 h 365760"/>
              <a:gd name="T12" fmla="*/ 2383 w 364489"/>
              <a:gd name="T13" fmla="*/ 153221 h 365760"/>
              <a:gd name="T14" fmla="*/ 0 w 364489"/>
              <a:gd name="T15" fmla="*/ 182879 h 365760"/>
              <a:gd name="T16" fmla="*/ 603 w 364489"/>
              <a:gd name="T17" fmla="*/ 197871 h 365760"/>
              <a:gd name="T18" fmla="*/ 9284 w 364489"/>
              <a:gd name="T19" fmla="*/ 240664 h 365760"/>
              <a:gd name="T20" fmla="*/ 27284 w 364489"/>
              <a:gd name="T21" fmla="*/ 279190 h 365760"/>
              <a:gd name="T22" fmla="*/ 53339 w 364489"/>
              <a:gd name="T23" fmla="*/ 312176 h 365760"/>
              <a:gd name="T24" fmla="*/ 86184 w 364489"/>
              <a:gd name="T25" fmla="*/ 338347 h 365760"/>
              <a:gd name="T26" fmla="*/ 124553 w 364489"/>
              <a:gd name="T27" fmla="*/ 356431 h 365760"/>
              <a:gd name="T28" fmla="*/ 167181 w 364489"/>
              <a:gd name="T29" fmla="*/ 365153 h 365760"/>
              <a:gd name="T30" fmla="*/ 182117 w 364489"/>
              <a:gd name="T31" fmla="*/ 365759 h 365760"/>
              <a:gd name="T32" fmla="*/ 197054 w 364489"/>
              <a:gd name="T33" fmla="*/ 365153 h 365760"/>
              <a:gd name="T34" fmla="*/ 239682 w 364489"/>
              <a:gd name="T35" fmla="*/ 356431 h 365760"/>
              <a:gd name="T36" fmla="*/ 278051 w 364489"/>
              <a:gd name="T37" fmla="*/ 338347 h 365760"/>
              <a:gd name="T38" fmla="*/ 310895 w 364489"/>
              <a:gd name="T39" fmla="*/ 312176 h 365760"/>
              <a:gd name="T40" fmla="*/ 336951 w 364489"/>
              <a:gd name="T41" fmla="*/ 279190 h 365760"/>
              <a:gd name="T42" fmla="*/ 354951 w 364489"/>
              <a:gd name="T43" fmla="*/ 240664 h 365760"/>
              <a:gd name="T44" fmla="*/ 363632 w 364489"/>
              <a:gd name="T45" fmla="*/ 197871 h 365760"/>
              <a:gd name="T46" fmla="*/ 364235 w 364489"/>
              <a:gd name="T47" fmla="*/ 182879 h 365760"/>
              <a:gd name="T48" fmla="*/ 363632 w 364489"/>
              <a:gd name="T49" fmla="*/ 167883 h 365760"/>
              <a:gd name="T50" fmla="*/ 354951 w 364489"/>
              <a:gd name="T51" fmla="*/ 125084 h 365760"/>
              <a:gd name="T52" fmla="*/ 336951 w 364489"/>
              <a:gd name="T53" fmla="*/ 86556 h 365760"/>
              <a:gd name="T54" fmla="*/ 310895 w 364489"/>
              <a:gd name="T55" fmla="*/ 53572 h 365760"/>
              <a:gd name="T56" fmla="*/ 278051 w 364489"/>
              <a:gd name="T57" fmla="*/ 27404 h 365760"/>
              <a:gd name="T58" fmla="*/ 239682 w 364489"/>
              <a:gd name="T59" fmla="*/ 9325 h 365760"/>
              <a:gd name="T60" fmla="*/ 197054 w 364489"/>
              <a:gd name="T61" fmla="*/ 606 h 365760"/>
              <a:gd name="T62" fmla="*/ 182117 w 364489"/>
              <a:gd name="T63" fmla="*/ 0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5760">
                <a:moveTo>
                  <a:pt x="182117" y="0"/>
                </a:moveTo>
                <a:lnTo>
                  <a:pt x="138351" y="5316"/>
                </a:lnTo>
                <a:lnTo>
                  <a:pt x="98422" y="20416"/>
                </a:lnTo>
                <a:lnTo>
                  <a:pt x="63596" y="44029"/>
                </a:lnTo>
                <a:lnTo>
                  <a:pt x="35137" y="74882"/>
                </a:lnTo>
                <a:lnTo>
                  <a:pt x="14311" y="111703"/>
                </a:lnTo>
                <a:lnTo>
                  <a:pt x="2383" y="153221"/>
                </a:lnTo>
                <a:lnTo>
                  <a:pt x="0" y="182879"/>
                </a:lnTo>
                <a:lnTo>
                  <a:pt x="603" y="197871"/>
                </a:lnTo>
                <a:lnTo>
                  <a:pt x="9284" y="240664"/>
                </a:lnTo>
                <a:lnTo>
                  <a:pt x="27284" y="279190"/>
                </a:lnTo>
                <a:lnTo>
                  <a:pt x="53339" y="312176"/>
                </a:lnTo>
                <a:lnTo>
                  <a:pt x="86184" y="338347"/>
                </a:lnTo>
                <a:lnTo>
                  <a:pt x="124553" y="356431"/>
                </a:lnTo>
                <a:lnTo>
                  <a:pt x="167181" y="365153"/>
                </a:lnTo>
                <a:lnTo>
                  <a:pt x="182117" y="365759"/>
                </a:lnTo>
                <a:lnTo>
                  <a:pt x="197054" y="365153"/>
                </a:lnTo>
                <a:lnTo>
                  <a:pt x="239682" y="356431"/>
                </a:lnTo>
                <a:lnTo>
                  <a:pt x="278051" y="338347"/>
                </a:lnTo>
                <a:lnTo>
                  <a:pt x="310895" y="312176"/>
                </a:lnTo>
                <a:lnTo>
                  <a:pt x="336951" y="279190"/>
                </a:lnTo>
                <a:lnTo>
                  <a:pt x="354951" y="240664"/>
                </a:lnTo>
                <a:lnTo>
                  <a:pt x="363632" y="197871"/>
                </a:lnTo>
                <a:lnTo>
                  <a:pt x="364235" y="182879"/>
                </a:lnTo>
                <a:lnTo>
                  <a:pt x="363632" y="167883"/>
                </a:lnTo>
                <a:lnTo>
                  <a:pt x="354951" y="125084"/>
                </a:lnTo>
                <a:lnTo>
                  <a:pt x="336951" y="86556"/>
                </a:lnTo>
                <a:lnTo>
                  <a:pt x="310895" y="53572"/>
                </a:lnTo>
                <a:lnTo>
                  <a:pt x="278051" y="27404"/>
                </a:lnTo>
                <a:lnTo>
                  <a:pt x="239682" y="9325"/>
                </a:lnTo>
                <a:lnTo>
                  <a:pt x="197054" y="606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4" name="object 28">
            <a:extLst>
              <a:ext uri="{FF2B5EF4-FFF2-40B4-BE49-F238E27FC236}">
                <a16:creationId xmlns:a16="http://schemas.microsoft.com/office/drawing/2014/main" id="{AFC15356-BAEB-4848-9930-33A902E08271}"/>
              </a:ext>
            </a:extLst>
          </p:cNvPr>
          <p:cNvSpPr>
            <a:spLocks/>
          </p:cNvSpPr>
          <p:nvPr/>
        </p:nvSpPr>
        <p:spPr bwMode="auto">
          <a:xfrm>
            <a:off x="2522538" y="3343275"/>
            <a:ext cx="363537" cy="366713"/>
          </a:xfrm>
          <a:custGeom>
            <a:avLst/>
            <a:gdLst>
              <a:gd name="T0" fmla="*/ 0 w 364489"/>
              <a:gd name="T1" fmla="*/ 182879 h 365760"/>
              <a:gd name="T2" fmla="*/ 5292 w 364489"/>
              <a:gd name="T3" fmla="*/ 138938 h 365760"/>
              <a:gd name="T4" fmla="*/ 20327 w 364489"/>
              <a:gd name="T5" fmla="*/ 98845 h 365760"/>
              <a:gd name="T6" fmla="*/ 43838 w 364489"/>
              <a:gd name="T7" fmla="*/ 63872 h 365760"/>
              <a:gd name="T8" fmla="*/ 74560 w 364489"/>
              <a:gd name="T9" fmla="*/ 35291 h 365760"/>
              <a:gd name="T10" fmla="*/ 111228 w 364489"/>
              <a:gd name="T11" fmla="*/ 14374 h 365760"/>
              <a:gd name="T12" fmla="*/ 152576 w 364489"/>
              <a:gd name="T13" fmla="*/ 2394 h 365760"/>
              <a:gd name="T14" fmla="*/ 182117 w 364489"/>
              <a:gd name="T15" fmla="*/ 0 h 365760"/>
              <a:gd name="T16" fmla="*/ 197054 w 364489"/>
              <a:gd name="T17" fmla="*/ 606 h 365760"/>
              <a:gd name="T18" fmla="*/ 239682 w 364489"/>
              <a:gd name="T19" fmla="*/ 9325 h 365760"/>
              <a:gd name="T20" fmla="*/ 278051 w 364489"/>
              <a:gd name="T21" fmla="*/ 27404 h 365760"/>
              <a:gd name="T22" fmla="*/ 310895 w 364489"/>
              <a:gd name="T23" fmla="*/ 53572 h 365760"/>
              <a:gd name="T24" fmla="*/ 336951 w 364489"/>
              <a:gd name="T25" fmla="*/ 86556 h 365760"/>
              <a:gd name="T26" fmla="*/ 354951 w 364489"/>
              <a:gd name="T27" fmla="*/ 125084 h 365760"/>
              <a:gd name="T28" fmla="*/ 363632 w 364489"/>
              <a:gd name="T29" fmla="*/ 167883 h 365760"/>
              <a:gd name="T30" fmla="*/ 364235 w 364489"/>
              <a:gd name="T31" fmla="*/ 182879 h 365760"/>
              <a:gd name="T32" fmla="*/ 363632 w 364489"/>
              <a:gd name="T33" fmla="*/ 197871 h 365760"/>
              <a:gd name="T34" fmla="*/ 354951 w 364489"/>
              <a:gd name="T35" fmla="*/ 240664 h 365760"/>
              <a:gd name="T36" fmla="*/ 336951 w 364489"/>
              <a:gd name="T37" fmla="*/ 279190 h 365760"/>
              <a:gd name="T38" fmla="*/ 310895 w 364489"/>
              <a:gd name="T39" fmla="*/ 312176 h 365760"/>
              <a:gd name="T40" fmla="*/ 278051 w 364489"/>
              <a:gd name="T41" fmla="*/ 338347 h 365760"/>
              <a:gd name="T42" fmla="*/ 239682 w 364489"/>
              <a:gd name="T43" fmla="*/ 356431 h 365760"/>
              <a:gd name="T44" fmla="*/ 197054 w 364489"/>
              <a:gd name="T45" fmla="*/ 365153 h 365760"/>
              <a:gd name="T46" fmla="*/ 182117 w 364489"/>
              <a:gd name="T47" fmla="*/ 365759 h 365760"/>
              <a:gd name="T48" fmla="*/ 167181 w 364489"/>
              <a:gd name="T49" fmla="*/ 365153 h 365760"/>
              <a:gd name="T50" fmla="*/ 124553 w 364489"/>
              <a:gd name="T51" fmla="*/ 356431 h 365760"/>
              <a:gd name="T52" fmla="*/ 86184 w 364489"/>
              <a:gd name="T53" fmla="*/ 338347 h 365760"/>
              <a:gd name="T54" fmla="*/ 53339 w 364489"/>
              <a:gd name="T55" fmla="*/ 312176 h 365760"/>
              <a:gd name="T56" fmla="*/ 27284 w 364489"/>
              <a:gd name="T57" fmla="*/ 279190 h 365760"/>
              <a:gd name="T58" fmla="*/ 9284 w 364489"/>
              <a:gd name="T59" fmla="*/ 240664 h 365760"/>
              <a:gd name="T60" fmla="*/ 603 w 364489"/>
              <a:gd name="T61" fmla="*/ 197871 h 365760"/>
              <a:gd name="T62" fmla="*/ 0 w 364489"/>
              <a:gd name="T63" fmla="*/ 18287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5760">
                <a:moveTo>
                  <a:pt x="0" y="182879"/>
                </a:moveTo>
                <a:lnTo>
                  <a:pt x="5292" y="138938"/>
                </a:lnTo>
                <a:lnTo>
                  <a:pt x="20327" y="98845"/>
                </a:lnTo>
                <a:lnTo>
                  <a:pt x="43838" y="63872"/>
                </a:lnTo>
                <a:lnTo>
                  <a:pt x="74560" y="35291"/>
                </a:lnTo>
                <a:lnTo>
                  <a:pt x="111228" y="14374"/>
                </a:lnTo>
                <a:lnTo>
                  <a:pt x="152576" y="2394"/>
                </a:lnTo>
                <a:lnTo>
                  <a:pt x="182117" y="0"/>
                </a:lnTo>
                <a:lnTo>
                  <a:pt x="197054" y="606"/>
                </a:lnTo>
                <a:lnTo>
                  <a:pt x="239682" y="9325"/>
                </a:lnTo>
                <a:lnTo>
                  <a:pt x="278051" y="27404"/>
                </a:lnTo>
                <a:lnTo>
                  <a:pt x="310895" y="53572"/>
                </a:lnTo>
                <a:lnTo>
                  <a:pt x="336951" y="86556"/>
                </a:lnTo>
                <a:lnTo>
                  <a:pt x="354951" y="125084"/>
                </a:lnTo>
                <a:lnTo>
                  <a:pt x="363632" y="167883"/>
                </a:lnTo>
                <a:lnTo>
                  <a:pt x="364235" y="182879"/>
                </a:lnTo>
                <a:lnTo>
                  <a:pt x="363632" y="197871"/>
                </a:lnTo>
                <a:lnTo>
                  <a:pt x="354951" y="240664"/>
                </a:lnTo>
                <a:lnTo>
                  <a:pt x="336951" y="279190"/>
                </a:lnTo>
                <a:lnTo>
                  <a:pt x="310895" y="312176"/>
                </a:lnTo>
                <a:lnTo>
                  <a:pt x="278051" y="338347"/>
                </a:lnTo>
                <a:lnTo>
                  <a:pt x="239682" y="356431"/>
                </a:lnTo>
                <a:lnTo>
                  <a:pt x="197054" y="365153"/>
                </a:lnTo>
                <a:lnTo>
                  <a:pt x="182117" y="365759"/>
                </a:lnTo>
                <a:lnTo>
                  <a:pt x="167181" y="365153"/>
                </a:lnTo>
                <a:lnTo>
                  <a:pt x="124553" y="356431"/>
                </a:lnTo>
                <a:lnTo>
                  <a:pt x="86184" y="338347"/>
                </a:lnTo>
                <a:lnTo>
                  <a:pt x="53339" y="312176"/>
                </a:lnTo>
                <a:lnTo>
                  <a:pt x="27284" y="279190"/>
                </a:lnTo>
                <a:lnTo>
                  <a:pt x="9284" y="240664"/>
                </a:lnTo>
                <a:lnTo>
                  <a:pt x="603" y="197871"/>
                </a:lnTo>
                <a:lnTo>
                  <a:pt x="0" y="182879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5" name="object 29">
            <a:extLst>
              <a:ext uri="{FF2B5EF4-FFF2-40B4-BE49-F238E27FC236}">
                <a16:creationId xmlns:a16="http://schemas.microsoft.com/office/drawing/2014/main" id="{EBCFC68B-BB05-49BC-B1F3-7B98512ADB75}"/>
              </a:ext>
            </a:extLst>
          </p:cNvPr>
          <p:cNvSpPr>
            <a:spLocks/>
          </p:cNvSpPr>
          <p:nvPr/>
        </p:nvSpPr>
        <p:spPr bwMode="auto">
          <a:xfrm>
            <a:off x="10961688" y="5895975"/>
            <a:ext cx="365125" cy="368300"/>
          </a:xfrm>
          <a:custGeom>
            <a:avLst/>
            <a:gdLst>
              <a:gd name="T0" fmla="*/ 182117 w 364490"/>
              <a:gd name="T1" fmla="*/ 0 h 367664"/>
              <a:gd name="T2" fmla="*/ 138351 w 364490"/>
              <a:gd name="T3" fmla="*/ 5337 h 367664"/>
              <a:gd name="T4" fmla="*/ 98422 w 364490"/>
              <a:gd name="T5" fmla="*/ 20499 h 367664"/>
              <a:gd name="T6" fmla="*/ 63596 w 364490"/>
              <a:gd name="T7" fmla="*/ 44208 h 367664"/>
              <a:gd name="T8" fmla="*/ 35137 w 364490"/>
              <a:gd name="T9" fmla="*/ 75188 h 367664"/>
              <a:gd name="T10" fmla="*/ 14311 w 364490"/>
              <a:gd name="T11" fmla="*/ 112163 h 367664"/>
              <a:gd name="T12" fmla="*/ 2383 w 364490"/>
              <a:gd name="T13" fmla="*/ 153855 h 367664"/>
              <a:gd name="T14" fmla="*/ 0 w 364490"/>
              <a:gd name="T15" fmla="*/ 183641 h 367664"/>
              <a:gd name="T16" fmla="*/ 603 w 364490"/>
              <a:gd name="T17" fmla="*/ 198702 h 367664"/>
              <a:gd name="T18" fmla="*/ 9284 w 364490"/>
              <a:gd name="T19" fmla="*/ 241684 h 367664"/>
              <a:gd name="T20" fmla="*/ 27284 w 364490"/>
              <a:gd name="T21" fmla="*/ 280373 h 367664"/>
              <a:gd name="T22" fmla="*/ 53339 w 364490"/>
              <a:gd name="T23" fmla="*/ 313494 h 367664"/>
              <a:gd name="T24" fmla="*/ 86184 w 364490"/>
              <a:gd name="T25" fmla="*/ 339768 h 367664"/>
              <a:gd name="T26" fmla="*/ 124553 w 364490"/>
              <a:gd name="T27" fmla="*/ 357921 h 367664"/>
              <a:gd name="T28" fmla="*/ 167181 w 364490"/>
              <a:gd name="T29" fmla="*/ 366675 h 367664"/>
              <a:gd name="T30" fmla="*/ 182117 w 364490"/>
              <a:gd name="T31" fmla="*/ 367283 h 367664"/>
              <a:gd name="T32" fmla="*/ 197054 w 364490"/>
              <a:gd name="T33" fmla="*/ 366675 h 367664"/>
              <a:gd name="T34" fmla="*/ 239682 w 364490"/>
              <a:gd name="T35" fmla="*/ 357921 h 367664"/>
              <a:gd name="T36" fmla="*/ 278051 w 364490"/>
              <a:gd name="T37" fmla="*/ 339768 h 367664"/>
              <a:gd name="T38" fmla="*/ 310895 w 364490"/>
              <a:gd name="T39" fmla="*/ 313494 h 367664"/>
              <a:gd name="T40" fmla="*/ 336951 w 364490"/>
              <a:gd name="T41" fmla="*/ 280373 h 367664"/>
              <a:gd name="T42" fmla="*/ 354951 w 364490"/>
              <a:gd name="T43" fmla="*/ 241684 h 367664"/>
              <a:gd name="T44" fmla="*/ 363632 w 364490"/>
              <a:gd name="T45" fmla="*/ 198702 h 367664"/>
              <a:gd name="T46" fmla="*/ 364235 w 364490"/>
              <a:gd name="T47" fmla="*/ 183641 h 367664"/>
              <a:gd name="T48" fmla="*/ 363632 w 364490"/>
              <a:gd name="T49" fmla="*/ 168581 h 367664"/>
              <a:gd name="T50" fmla="*/ 354951 w 364490"/>
              <a:gd name="T51" fmla="*/ 125599 h 367664"/>
              <a:gd name="T52" fmla="*/ 336951 w 364490"/>
              <a:gd name="T53" fmla="*/ 86910 h 367664"/>
              <a:gd name="T54" fmla="*/ 310895 w 364490"/>
              <a:gd name="T55" fmla="*/ 53789 h 367664"/>
              <a:gd name="T56" fmla="*/ 278051 w 364490"/>
              <a:gd name="T57" fmla="*/ 27515 h 367664"/>
              <a:gd name="T58" fmla="*/ 239682 w 364490"/>
              <a:gd name="T59" fmla="*/ 9362 h 367664"/>
              <a:gd name="T60" fmla="*/ 197054 w 364490"/>
              <a:gd name="T61" fmla="*/ 608 h 367664"/>
              <a:gd name="T62" fmla="*/ 182117 w 364490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182117" y="0"/>
                </a:moveTo>
                <a:lnTo>
                  <a:pt x="138351" y="5337"/>
                </a:lnTo>
                <a:lnTo>
                  <a:pt x="98422" y="20499"/>
                </a:lnTo>
                <a:lnTo>
                  <a:pt x="63596" y="44208"/>
                </a:lnTo>
                <a:lnTo>
                  <a:pt x="35137" y="75188"/>
                </a:lnTo>
                <a:lnTo>
                  <a:pt x="14311" y="112163"/>
                </a:lnTo>
                <a:lnTo>
                  <a:pt x="2383" y="153855"/>
                </a:lnTo>
                <a:lnTo>
                  <a:pt x="0" y="183641"/>
                </a:lnTo>
                <a:lnTo>
                  <a:pt x="603" y="198702"/>
                </a:lnTo>
                <a:lnTo>
                  <a:pt x="9284" y="241684"/>
                </a:lnTo>
                <a:lnTo>
                  <a:pt x="27284" y="280373"/>
                </a:lnTo>
                <a:lnTo>
                  <a:pt x="53339" y="313494"/>
                </a:lnTo>
                <a:lnTo>
                  <a:pt x="86184" y="339768"/>
                </a:lnTo>
                <a:lnTo>
                  <a:pt x="124553" y="357921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1"/>
                </a:lnTo>
                <a:lnTo>
                  <a:pt x="278051" y="339768"/>
                </a:lnTo>
                <a:lnTo>
                  <a:pt x="310895" y="313494"/>
                </a:lnTo>
                <a:lnTo>
                  <a:pt x="336951" y="280373"/>
                </a:lnTo>
                <a:lnTo>
                  <a:pt x="354951" y="241684"/>
                </a:lnTo>
                <a:lnTo>
                  <a:pt x="363632" y="198702"/>
                </a:lnTo>
                <a:lnTo>
                  <a:pt x="364235" y="183641"/>
                </a:lnTo>
                <a:lnTo>
                  <a:pt x="363632" y="168581"/>
                </a:lnTo>
                <a:lnTo>
                  <a:pt x="354951" y="125599"/>
                </a:lnTo>
                <a:lnTo>
                  <a:pt x="336951" y="86910"/>
                </a:lnTo>
                <a:lnTo>
                  <a:pt x="310895" y="53789"/>
                </a:lnTo>
                <a:lnTo>
                  <a:pt x="278051" y="27515"/>
                </a:lnTo>
                <a:lnTo>
                  <a:pt x="239682" y="9362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6" name="object 30">
            <a:extLst>
              <a:ext uri="{FF2B5EF4-FFF2-40B4-BE49-F238E27FC236}">
                <a16:creationId xmlns:a16="http://schemas.microsoft.com/office/drawing/2014/main" id="{85C1F3F5-7F5D-479E-BD5A-627AE73ED177}"/>
              </a:ext>
            </a:extLst>
          </p:cNvPr>
          <p:cNvSpPr>
            <a:spLocks/>
          </p:cNvSpPr>
          <p:nvPr/>
        </p:nvSpPr>
        <p:spPr bwMode="auto">
          <a:xfrm>
            <a:off x="10961688" y="5895975"/>
            <a:ext cx="365125" cy="368300"/>
          </a:xfrm>
          <a:custGeom>
            <a:avLst/>
            <a:gdLst>
              <a:gd name="T0" fmla="*/ 0 w 364490"/>
              <a:gd name="T1" fmla="*/ 183641 h 367664"/>
              <a:gd name="T2" fmla="*/ 5292 w 364490"/>
              <a:gd name="T3" fmla="*/ 139512 h 367664"/>
              <a:gd name="T4" fmla="*/ 20327 w 364490"/>
              <a:gd name="T5" fmla="*/ 99250 h 367664"/>
              <a:gd name="T6" fmla="*/ 43838 w 364490"/>
              <a:gd name="T7" fmla="*/ 64132 h 367664"/>
              <a:gd name="T8" fmla="*/ 74560 w 364490"/>
              <a:gd name="T9" fmla="*/ 35434 h 367664"/>
              <a:gd name="T10" fmla="*/ 111228 w 364490"/>
              <a:gd name="T11" fmla="*/ 14432 h 367664"/>
              <a:gd name="T12" fmla="*/ 152576 w 364490"/>
              <a:gd name="T13" fmla="*/ 2403 h 367664"/>
              <a:gd name="T14" fmla="*/ 182117 w 364490"/>
              <a:gd name="T15" fmla="*/ 0 h 367664"/>
              <a:gd name="T16" fmla="*/ 197054 w 364490"/>
              <a:gd name="T17" fmla="*/ 608 h 367664"/>
              <a:gd name="T18" fmla="*/ 239682 w 364490"/>
              <a:gd name="T19" fmla="*/ 9362 h 367664"/>
              <a:gd name="T20" fmla="*/ 278051 w 364490"/>
              <a:gd name="T21" fmla="*/ 27515 h 367664"/>
              <a:gd name="T22" fmla="*/ 310895 w 364490"/>
              <a:gd name="T23" fmla="*/ 53789 h 367664"/>
              <a:gd name="T24" fmla="*/ 336951 w 364490"/>
              <a:gd name="T25" fmla="*/ 86910 h 367664"/>
              <a:gd name="T26" fmla="*/ 354951 w 364490"/>
              <a:gd name="T27" fmla="*/ 125599 h 367664"/>
              <a:gd name="T28" fmla="*/ 363632 w 364490"/>
              <a:gd name="T29" fmla="*/ 168581 h 367664"/>
              <a:gd name="T30" fmla="*/ 364235 w 364490"/>
              <a:gd name="T31" fmla="*/ 183641 h 367664"/>
              <a:gd name="T32" fmla="*/ 363632 w 364490"/>
              <a:gd name="T33" fmla="*/ 198702 h 367664"/>
              <a:gd name="T34" fmla="*/ 354951 w 364490"/>
              <a:gd name="T35" fmla="*/ 241684 h 367664"/>
              <a:gd name="T36" fmla="*/ 336951 w 364490"/>
              <a:gd name="T37" fmla="*/ 280373 h 367664"/>
              <a:gd name="T38" fmla="*/ 310895 w 364490"/>
              <a:gd name="T39" fmla="*/ 313494 h 367664"/>
              <a:gd name="T40" fmla="*/ 278051 w 364490"/>
              <a:gd name="T41" fmla="*/ 339768 h 367664"/>
              <a:gd name="T42" fmla="*/ 239682 w 364490"/>
              <a:gd name="T43" fmla="*/ 357921 h 367664"/>
              <a:gd name="T44" fmla="*/ 197054 w 364490"/>
              <a:gd name="T45" fmla="*/ 366675 h 367664"/>
              <a:gd name="T46" fmla="*/ 182117 w 364490"/>
              <a:gd name="T47" fmla="*/ 367283 h 367664"/>
              <a:gd name="T48" fmla="*/ 167181 w 364490"/>
              <a:gd name="T49" fmla="*/ 366675 h 367664"/>
              <a:gd name="T50" fmla="*/ 124553 w 364490"/>
              <a:gd name="T51" fmla="*/ 357921 h 367664"/>
              <a:gd name="T52" fmla="*/ 86184 w 364490"/>
              <a:gd name="T53" fmla="*/ 339768 h 367664"/>
              <a:gd name="T54" fmla="*/ 53339 w 364490"/>
              <a:gd name="T55" fmla="*/ 313494 h 367664"/>
              <a:gd name="T56" fmla="*/ 27284 w 364490"/>
              <a:gd name="T57" fmla="*/ 280373 h 367664"/>
              <a:gd name="T58" fmla="*/ 9284 w 364490"/>
              <a:gd name="T59" fmla="*/ 241684 h 367664"/>
              <a:gd name="T60" fmla="*/ 603 w 364490"/>
              <a:gd name="T61" fmla="*/ 198702 h 367664"/>
              <a:gd name="T62" fmla="*/ 0 w 364490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0" y="183641"/>
                </a:moveTo>
                <a:lnTo>
                  <a:pt x="5292" y="139512"/>
                </a:lnTo>
                <a:lnTo>
                  <a:pt x="20327" y="99250"/>
                </a:lnTo>
                <a:lnTo>
                  <a:pt x="43838" y="64132"/>
                </a:lnTo>
                <a:lnTo>
                  <a:pt x="74560" y="35434"/>
                </a:lnTo>
                <a:lnTo>
                  <a:pt x="111228" y="14432"/>
                </a:lnTo>
                <a:lnTo>
                  <a:pt x="152576" y="2403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62"/>
                </a:lnTo>
                <a:lnTo>
                  <a:pt x="278051" y="27515"/>
                </a:lnTo>
                <a:lnTo>
                  <a:pt x="310895" y="53789"/>
                </a:lnTo>
                <a:lnTo>
                  <a:pt x="336951" y="86910"/>
                </a:lnTo>
                <a:lnTo>
                  <a:pt x="354951" y="125599"/>
                </a:lnTo>
                <a:lnTo>
                  <a:pt x="363632" y="168581"/>
                </a:lnTo>
                <a:lnTo>
                  <a:pt x="364235" y="183641"/>
                </a:lnTo>
                <a:lnTo>
                  <a:pt x="363632" y="198702"/>
                </a:lnTo>
                <a:lnTo>
                  <a:pt x="354951" y="241684"/>
                </a:lnTo>
                <a:lnTo>
                  <a:pt x="336951" y="280373"/>
                </a:lnTo>
                <a:lnTo>
                  <a:pt x="310895" y="313494"/>
                </a:lnTo>
                <a:lnTo>
                  <a:pt x="278051" y="339768"/>
                </a:lnTo>
                <a:lnTo>
                  <a:pt x="239682" y="357921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1"/>
                </a:lnTo>
                <a:lnTo>
                  <a:pt x="86184" y="339768"/>
                </a:lnTo>
                <a:lnTo>
                  <a:pt x="53339" y="313494"/>
                </a:lnTo>
                <a:lnTo>
                  <a:pt x="27284" y="280373"/>
                </a:lnTo>
                <a:lnTo>
                  <a:pt x="9284" y="241684"/>
                </a:lnTo>
                <a:lnTo>
                  <a:pt x="603" y="198702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7" name="object 31">
            <a:extLst>
              <a:ext uri="{FF2B5EF4-FFF2-40B4-BE49-F238E27FC236}">
                <a16:creationId xmlns:a16="http://schemas.microsoft.com/office/drawing/2014/main" id="{501E05FB-E9FE-47E6-8BED-6FAD12416F7C}"/>
              </a:ext>
            </a:extLst>
          </p:cNvPr>
          <p:cNvSpPr>
            <a:spLocks/>
          </p:cNvSpPr>
          <p:nvPr/>
        </p:nvSpPr>
        <p:spPr bwMode="auto">
          <a:xfrm>
            <a:off x="5681663" y="3990975"/>
            <a:ext cx="363537" cy="368300"/>
          </a:xfrm>
          <a:custGeom>
            <a:avLst/>
            <a:gdLst>
              <a:gd name="T0" fmla="*/ 182117 w 364489"/>
              <a:gd name="T1" fmla="*/ 0 h 367664"/>
              <a:gd name="T2" fmla="*/ 138351 w 364489"/>
              <a:gd name="T3" fmla="*/ 5334 h 367664"/>
              <a:gd name="T4" fmla="*/ 98422 w 364489"/>
              <a:gd name="T5" fmla="*/ 20487 h 367664"/>
              <a:gd name="T6" fmla="*/ 63596 w 364489"/>
              <a:gd name="T7" fmla="*/ 44187 h 367664"/>
              <a:gd name="T8" fmla="*/ 35137 w 364489"/>
              <a:gd name="T9" fmla="*/ 75161 h 367664"/>
              <a:gd name="T10" fmla="*/ 14311 w 364489"/>
              <a:gd name="T11" fmla="*/ 112137 h 367664"/>
              <a:gd name="T12" fmla="*/ 2383 w 364489"/>
              <a:gd name="T13" fmla="*/ 153841 h 367664"/>
              <a:gd name="T14" fmla="*/ 0 w 364489"/>
              <a:gd name="T15" fmla="*/ 183641 h 367664"/>
              <a:gd name="T16" fmla="*/ 603 w 364489"/>
              <a:gd name="T17" fmla="*/ 198710 h 367664"/>
              <a:gd name="T18" fmla="*/ 9284 w 364489"/>
              <a:gd name="T19" fmla="*/ 241707 h 367664"/>
              <a:gd name="T20" fmla="*/ 27284 w 364489"/>
              <a:gd name="T21" fmla="*/ 280400 h 367664"/>
              <a:gd name="T22" fmla="*/ 53339 w 364489"/>
              <a:gd name="T23" fmla="*/ 313516 h 367664"/>
              <a:gd name="T24" fmla="*/ 86184 w 364489"/>
              <a:gd name="T25" fmla="*/ 339783 h 367664"/>
              <a:gd name="T26" fmla="*/ 124553 w 364489"/>
              <a:gd name="T27" fmla="*/ 357927 h 367664"/>
              <a:gd name="T28" fmla="*/ 167181 w 364489"/>
              <a:gd name="T29" fmla="*/ 366675 h 367664"/>
              <a:gd name="T30" fmla="*/ 182117 w 364489"/>
              <a:gd name="T31" fmla="*/ 367283 h 367664"/>
              <a:gd name="T32" fmla="*/ 197054 w 364489"/>
              <a:gd name="T33" fmla="*/ 366675 h 367664"/>
              <a:gd name="T34" fmla="*/ 239682 w 364489"/>
              <a:gd name="T35" fmla="*/ 357927 h 367664"/>
              <a:gd name="T36" fmla="*/ 278051 w 364489"/>
              <a:gd name="T37" fmla="*/ 339783 h 367664"/>
              <a:gd name="T38" fmla="*/ 310895 w 364489"/>
              <a:gd name="T39" fmla="*/ 313516 h 367664"/>
              <a:gd name="T40" fmla="*/ 336951 w 364489"/>
              <a:gd name="T41" fmla="*/ 280400 h 367664"/>
              <a:gd name="T42" fmla="*/ 354951 w 364489"/>
              <a:gd name="T43" fmla="*/ 241707 h 367664"/>
              <a:gd name="T44" fmla="*/ 363632 w 364489"/>
              <a:gd name="T45" fmla="*/ 198710 h 367664"/>
              <a:gd name="T46" fmla="*/ 364235 w 364489"/>
              <a:gd name="T47" fmla="*/ 183641 h 367664"/>
              <a:gd name="T48" fmla="*/ 363632 w 364489"/>
              <a:gd name="T49" fmla="*/ 168573 h 367664"/>
              <a:gd name="T50" fmla="*/ 354951 w 364489"/>
              <a:gd name="T51" fmla="*/ 125576 h 367664"/>
              <a:gd name="T52" fmla="*/ 336951 w 364489"/>
              <a:gd name="T53" fmla="*/ 86883 h 367664"/>
              <a:gd name="T54" fmla="*/ 310895 w 364489"/>
              <a:gd name="T55" fmla="*/ 53767 h 367664"/>
              <a:gd name="T56" fmla="*/ 278051 w 364489"/>
              <a:gd name="T57" fmla="*/ 27500 h 367664"/>
              <a:gd name="T58" fmla="*/ 239682 w 364489"/>
              <a:gd name="T59" fmla="*/ 9356 h 367664"/>
              <a:gd name="T60" fmla="*/ 197054 w 364489"/>
              <a:gd name="T61" fmla="*/ 608 h 367664"/>
              <a:gd name="T62" fmla="*/ 182117 w 364489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182117" y="0"/>
                </a:moveTo>
                <a:lnTo>
                  <a:pt x="138351" y="5334"/>
                </a:lnTo>
                <a:lnTo>
                  <a:pt x="98422" y="20487"/>
                </a:lnTo>
                <a:lnTo>
                  <a:pt x="63596" y="44187"/>
                </a:lnTo>
                <a:lnTo>
                  <a:pt x="35137" y="75161"/>
                </a:lnTo>
                <a:lnTo>
                  <a:pt x="14311" y="112137"/>
                </a:lnTo>
                <a:lnTo>
                  <a:pt x="2383" y="153841"/>
                </a:lnTo>
                <a:lnTo>
                  <a:pt x="0" y="183641"/>
                </a:lnTo>
                <a:lnTo>
                  <a:pt x="603" y="198710"/>
                </a:lnTo>
                <a:lnTo>
                  <a:pt x="9284" y="241707"/>
                </a:lnTo>
                <a:lnTo>
                  <a:pt x="27284" y="280400"/>
                </a:lnTo>
                <a:lnTo>
                  <a:pt x="53339" y="313516"/>
                </a:lnTo>
                <a:lnTo>
                  <a:pt x="86184" y="339783"/>
                </a:lnTo>
                <a:lnTo>
                  <a:pt x="124553" y="357927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7"/>
                </a:lnTo>
                <a:lnTo>
                  <a:pt x="278051" y="339783"/>
                </a:lnTo>
                <a:lnTo>
                  <a:pt x="310895" y="313516"/>
                </a:lnTo>
                <a:lnTo>
                  <a:pt x="336951" y="280400"/>
                </a:lnTo>
                <a:lnTo>
                  <a:pt x="354951" y="241707"/>
                </a:lnTo>
                <a:lnTo>
                  <a:pt x="363632" y="198710"/>
                </a:lnTo>
                <a:lnTo>
                  <a:pt x="364235" y="183641"/>
                </a:lnTo>
                <a:lnTo>
                  <a:pt x="363632" y="168573"/>
                </a:lnTo>
                <a:lnTo>
                  <a:pt x="354951" y="125576"/>
                </a:lnTo>
                <a:lnTo>
                  <a:pt x="336951" y="86883"/>
                </a:lnTo>
                <a:lnTo>
                  <a:pt x="310895" y="53767"/>
                </a:lnTo>
                <a:lnTo>
                  <a:pt x="278051" y="27500"/>
                </a:lnTo>
                <a:lnTo>
                  <a:pt x="239682" y="9356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8" name="object 32">
            <a:extLst>
              <a:ext uri="{FF2B5EF4-FFF2-40B4-BE49-F238E27FC236}">
                <a16:creationId xmlns:a16="http://schemas.microsoft.com/office/drawing/2014/main" id="{77E80F50-5414-441A-89A9-5265374D054A}"/>
              </a:ext>
            </a:extLst>
          </p:cNvPr>
          <p:cNvSpPr>
            <a:spLocks/>
          </p:cNvSpPr>
          <p:nvPr/>
        </p:nvSpPr>
        <p:spPr bwMode="auto">
          <a:xfrm>
            <a:off x="5681663" y="3990975"/>
            <a:ext cx="363537" cy="368300"/>
          </a:xfrm>
          <a:custGeom>
            <a:avLst/>
            <a:gdLst>
              <a:gd name="T0" fmla="*/ 0 w 364489"/>
              <a:gd name="T1" fmla="*/ 183641 h 367664"/>
              <a:gd name="T2" fmla="*/ 5292 w 364489"/>
              <a:gd name="T3" fmla="*/ 139493 h 367664"/>
              <a:gd name="T4" fmla="*/ 20327 w 364489"/>
              <a:gd name="T5" fmla="*/ 99223 h 367664"/>
              <a:gd name="T6" fmla="*/ 43838 w 364489"/>
              <a:gd name="T7" fmla="*/ 64107 h 367664"/>
              <a:gd name="T8" fmla="*/ 74560 w 364489"/>
              <a:gd name="T9" fmla="*/ 35416 h 367664"/>
              <a:gd name="T10" fmla="*/ 111228 w 364489"/>
              <a:gd name="T11" fmla="*/ 14423 h 367664"/>
              <a:gd name="T12" fmla="*/ 152576 w 364489"/>
              <a:gd name="T13" fmla="*/ 2402 h 367664"/>
              <a:gd name="T14" fmla="*/ 182117 w 364489"/>
              <a:gd name="T15" fmla="*/ 0 h 367664"/>
              <a:gd name="T16" fmla="*/ 197054 w 364489"/>
              <a:gd name="T17" fmla="*/ 608 h 367664"/>
              <a:gd name="T18" fmla="*/ 239682 w 364489"/>
              <a:gd name="T19" fmla="*/ 9356 h 367664"/>
              <a:gd name="T20" fmla="*/ 278051 w 364489"/>
              <a:gd name="T21" fmla="*/ 27500 h 367664"/>
              <a:gd name="T22" fmla="*/ 310895 w 364489"/>
              <a:gd name="T23" fmla="*/ 53767 h 367664"/>
              <a:gd name="T24" fmla="*/ 336951 w 364489"/>
              <a:gd name="T25" fmla="*/ 86883 h 367664"/>
              <a:gd name="T26" fmla="*/ 354951 w 364489"/>
              <a:gd name="T27" fmla="*/ 125576 h 367664"/>
              <a:gd name="T28" fmla="*/ 363632 w 364489"/>
              <a:gd name="T29" fmla="*/ 168573 h 367664"/>
              <a:gd name="T30" fmla="*/ 364235 w 364489"/>
              <a:gd name="T31" fmla="*/ 183641 h 367664"/>
              <a:gd name="T32" fmla="*/ 363632 w 364489"/>
              <a:gd name="T33" fmla="*/ 198710 h 367664"/>
              <a:gd name="T34" fmla="*/ 354951 w 364489"/>
              <a:gd name="T35" fmla="*/ 241707 h 367664"/>
              <a:gd name="T36" fmla="*/ 336951 w 364489"/>
              <a:gd name="T37" fmla="*/ 280400 h 367664"/>
              <a:gd name="T38" fmla="*/ 310895 w 364489"/>
              <a:gd name="T39" fmla="*/ 313516 h 367664"/>
              <a:gd name="T40" fmla="*/ 278051 w 364489"/>
              <a:gd name="T41" fmla="*/ 339783 h 367664"/>
              <a:gd name="T42" fmla="*/ 239682 w 364489"/>
              <a:gd name="T43" fmla="*/ 357927 h 367664"/>
              <a:gd name="T44" fmla="*/ 197054 w 364489"/>
              <a:gd name="T45" fmla="*/ 366675 h 367664"/>
              <a:gd name="T46" fmla="*/ 182117 w 364489"/>
              <a:gd name="T47" fmla="*/ 367283 h 367664"/>
              <a:gd name="T48" fmla="*/ 167181 w 364489"/>
              <a:gd name="T49" fmla="*/ 366675 h 367664"/>
              <a:gd name="T50" fmla="*/ 124553 w 364489"/>
              <a:gd name="T51" fmla="*/ 357927 h 367664"/>
              <a:gd name="T52" fmla="*/ 86184 w 364489"/>
              <a:gd name="T53" fmla="*/ 339783 h 367664"/>
              <a:gd name="T54" fmla="*/ 53339 w 364489"/>
              <a:gd name="T55" fmla="*/ 313516 h 367664"/>
              <a:gd name="T56" fmla="*/ 27284 w 364489"/>
              <a:gd name="T57" fmla="*/ 280400 h 367664"/>
              <a:gd name="T58" fmla="*/ 9284 w 364489"/>
              <a:gd name="T59" fmla="*/ 241707 h 367664"/>
              <a:gd name="T60" fmla="*/ 603 w 364489"/>
              <a:gd name="T61" fmla="*/ 198710 h 367664"/>
              <a:gd name="T62" fmla="*/ 0 w 364489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0" y="183641"/>
                </a:moveTo>
                <a:lnTo>
                  <a:pt x="5292" y="139493"/>
                </a:lnTo>
                <a:lnTo>
                  <a:pt x="20327" y="99223"/>
                </a:lnTo>
                <a:lnTo>
                  <a:pt x="43838" y="64107"/>
                </a:lnTo>
                <a:lnTo>
                  <a:pt x="74560" y="35416"/>
                </a:lnTo>
                <a:lnTo>
                  <a:pt x="111228" y="14423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6"/>
                </a:lnTo>
                <a:lnTo>
                  <a:pt x="278051" y="27500"/>
                </a:lnTo>
                <a:lnTo>
                  <a:pt x="310895" y="53767"/>
                </a:lnTo>
                <a:lnTo>
                  <a:pt x="336951" y="86883"/>
                </a:lnTo>
                <a:lnTo>
                  <a:pt x="354951" y="125576"/>
                </a:lnTo>
                <a:lnTo>
                  <a:pt x="363632" y="168573"/>
                </a:lnTo>
                <a:lnTo>
                  <a:pt x="364235" y="183641"/>
                </a:lnTo>
                <a:lnTo>
                  <a:pt x="363632" y="198710"/>
                </a:lnTo>
                <a:lnTo>
                  <a:pt x="354951" y="241707"/>
                </a:lnTo>
                <a:lnTo>
                  <a:pt x="336951" y="280400"/>
                </a:lnTo>
                <a:lnTo>
                  <a:pt x="310895" y="313516"/>
                </a:lnTo>
                <a:lnTo>
                  <a:pt x="278051" y="339783"/>
                </a:lnTo>
                <a:lnTo>
                  <a:pt x="239682" y="357927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7"/>
                </a:lnTo>
                <a:lnTo>
                  <a:pt x="86184" y="339783"/>
                </a:lnTo>
                <a:lnTo>
                  <a:pt x="53339" y="313516"/>
                </a:lnTo>
                <a:lnTo>
                  <a:pt x="27284" y="280400"/>
                </a:lnTo>
                <a:lnTo>
                  <a:pt x="9284" y="241707"/>
                </a:lnTo>
                <a:lnTo>
                  <a:pt x="603" y="198710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49" name="object 33">
            <a:extLst>
              <a:ext uri="{FF2B5EF4-FFF2-40B4-BE49-F238E27FC236}">
                <a16:creationId xmlns:a16="http://schemas.microsoft.com/office/drawing/2014/main" id="{18AB8A2D-2DD5-4B95-8EBA-8A55346F3835}"/>
              </a:ext>
            </a:extLst>
          </p:cNvPr>
          <p:cNvSpPr>
            <a:spLocks/>
          </p:cNvSpPr>
          <p:nvPr/>
        </p:nvSpPr>
        <p:spPr bwMode="auto">
          <a:xfrm>
            <a:off x="6270625" y="5194300"/>
            <a:ext cx="365125" cy="366713"/>
          </a:xfrm>
          <a:custGeom>
            <a:avLst/>
            <a:gdLst>
              <a:gd name="T0" fmla="*/ 182117 w 364490"/>
              <a:gd name="T1" fmla="*/ 0 h 367664"/>
              <a:gd name="T2" fmla="*/ 138351 w 364490"/>
              <a:gd name="T3" fmla="*/ 5334 h 367664"/>
              <a:gd name="T4" fmla="*/ 98422 w 364490"/>
              <a:gd name="T5" fmla="*/ 20487 h 367664"/>
              <a:gd name="T6" fmla="*/ 63596 w 364490"/>
              <a:gd name="T7" fmla="*/ 44187 h 367664"/>
              <a:gd name="T8" fmla="*/ 35137 w 364490"/>
              <a:gd name="T9" fmla="*/ 75161 h 367664"/>
              <a:gd name="T10" fmla="*/ 14311 w 364490"/>
              <a:gd name="T11" fmla="*/ 112137 h 367664"/>
              <a:gd name="T12" fmla="*/ 2383 w 364490"/>
              <a:gd name="T13" fmla="*/ 153841 h 367664"/>
              <a:gd name="T14" fmla="*/ 0 w 364490"/>
              <a:gd name="T15" fmla="*/ 183641 h 367664"/>
              <a:gd name="T16" fmla="*/ 603 w 364490"/>
              <a:gd name="T17" fmla="*/ 198710 h 367664"/>
              <a:gd name="T18" fmla="*/ 9284 w 364490"/>
              <a:gd name="T19" fmla="*/ 241707 h 367664"/>
              <a:gd name="T20" fmla="*/ 27284 w 364490"/>
              <a:gd name="T21" fmla="*/ 280400 h 367664"/>
              <a:gd name="T22" fmla="*/ 53339 w 364490"/>
              <a:gd name="T23" fmla="*/ 313516 h 367664"/>
              <a:gd name="T24" fmla="*/ 86184 w 364490"/>
              <a:gd name="T25" fmla="*/ 339783 h 367664"/>
              <a:gd name="T26" fmla="*/ 124553 w 364490"/>
              <a:gd name="T27" fmla="*/ 357927 h 367664"/>
              <a:gd name="T28" fmla="*/ 167181 w 364490"/>
              <a:gd name="T29" fmla="*/ 366675 h 367664"/>
              <a:gd name="T30" fmla="*/ 182117 w 364490"/>
              <a:gd name="T31" fmla="*/ 367283 h 367664"/>
              <a:gd name="T32" fmla="*/ 197054 w 364490"/>
              <a:gd name="T33" fmla="*/ 366675 h 367664"/>
              <a:gd name="T34" fmla="*/ 239682 w 364490"/>
              <a:gd name="T35" fmla="*/ 357927 h 367664"/>
              <a:gd name="T36" fmla="*/ 278051 w 364490"/>
              <a:gd name="T37" fmla="*/ 339783 h 367664"/>
              <a:gd name="T38" fmla="*/ 310895 w 364490"/>
              <a:gd name="T39" fmla="*/ 313516 h 367664"/>
              <a:gd name="T40" fmla="*/ 336951 w 364490"/>
              <a:gd name="T41" fmla="*/ 280400 h 367664"/>
              <a:gd name="T42" fmla="*/ 354951 w 364490"/>
              <a:gd name="T43" fmla="*/ 241707 h 367664"/>
              <a:gd name="T44" fmla="*/ 363632 w 364490"/>
              <a:gd name="T45" fmla="*/ 198710 h 367664"/>
              <a:gd name="T46" fmla="*/ 364235 w 364490"/>
              <a:gd name="T47" fmla="*/ 183641 h 367664"/>
              <a:gd name="T48" fmla="*/ 363632 w 364490"/>
              <a:gd name="T49" fmla="*/ 168573 h 367664"/>
              <a:gd name="T50" fmla="*/ 354951 w 364490"/>
              <a:gd name="T51" fmla="*/ 125576 h 367664"/>
              <a:gd name="T52" fmla="*/ 336951 w 364490"/>
              <a:gd name="T53" fmla="*/ 86883 h 367664"/>
              <a:gd name="T54" fmla="*/ 310895 w 364490"/>
              <a:gd name="T55" fmla="*/ 53767 h 367664"/>
              <a:gd name="T56" fmla="*/ 278051 w 364490"/>
              <a:gd name="T57" fmla="*/ 27500 h 367664"/>
              <a:gd name="T58" fmla="*/ 239682 w 364490"/>
              <a:gd name="T59" fmla="*/ 9356 h 367664"/>
              <a:gd name="T60" fmla="*/ 197054 w 364490"/>
              <a:gd name="T61" fmla="*/ 608 h 367664"/>
              <a:gd name="T62" fmla="*/ 182117 w 364490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182117" y="0"/>
                </a:moveTo>
                <a:lnTo>
                  <a:pt x="138351" y="5334"/>
                </a:lnTo>
                <a:lnTo>
                  <a:pt x="98422" y="20487"/>
                </a:lnTo>
                <a:lnTo>
                  <a:pt x="63596" y="44187"/>
                </a:lnTo>
                <a:lnTo>
                  <a:pt x="35137" y="75161"/>
                </a:lnTo>
                <a:lnTo>
                  <a:pt x="14311" y="112137"/>
                </a:lnTo>
                <a:lnTo>
                  <a:pt x="2383" y="153841"/>
                </a:lnTo>
                <a:lnTo>
                  <a:pt x="0" y="183641"/>
                </a:lnTo>
                <a:lnTo>
                  <a:pt x="603" y="198710"/>
                </a:lnTo>
                <a:lnTo>
                  <a:pt x="9284" y="241707"/>
                </a:lnTo>
                <a:lnTo>
                  <a:pt x="27284" y="280400"/>
                </a:lnTo>
                <a:lnTo>
                  <a:pt x="53339" y="313516"/>
                </a:lnTo>
                <a:lnTo>
                  <a:pt x="86184" y="339783"/>
                </a:lnTo>
                <a:lnTo>
                  <a:pt x="124553" y="357927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7"/>
                </a:lnTo>
                <a:lnTo>
                  <a:pt x="278051" y="339783"/>
                </a:lnTo>
                <a:lnTo>
                  <a:pt x="310895" y="313516"/>
                </a:lnTo>
                <a:lnTo>
                  <a:pt x="336951" y="280400"/>
                </a:lnTo>
                <a:lnTo>
                  <a:pt x="354951" y="241707"/>
                </a:lnTo>
                <a:lnTo>
                  <a:pt x="363632" y="198710"/>
                </a:lnTo>
                <a:lnTo>
                  <a:pt x="364235" y="183641"/>
                </a:lnTo>
                <a:lnTo>
                  <a:pt x="363632" y="168573"/>
                </a:lnTo>
                <a:lnTo>
                  <a:pt x="354951" y="125576"/>
                </a:lnTo>
                <a:lnTo>
                  <a:pt x="336951" y="86883"/>
                </a:lnTo>
                <a:lnTo>
                  <a:pt x="310895" y="53767"/>
                </a:lnTo>
                <a:lnTo>
                  <a:pt x="278051" y="27500"/>
                </a:lnTo>
                <a:lnTo>
                  <a:pt x="239682" y="9356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0" name="object 34">
            <a:extLst>
              <a:ext uri="{FF2B5EF4-FFF2-40B4-BE49-F238E27FC236}">
                <a16:creationId xmlns:a16="http://schemas.microsoft.com/office/drawing/2014/main" id="{124CFDD7-6223-4311-BAD3-3DCAB873FFD7}"/>
              </a:ext>
            </a:extLst>
          </p:cNvPr>
          <p:cNvSpPr>
            <a:spLocks/>
          </p:cNvSpPr>
          <p:nvPr/>
        </p:nvSpPr>
        <p:spPr bwMode="auto">
          <a:xfrm>
            <a:off x="6270625" y="5194300"/>
            <a:ext cx="365125" cy="366713"/>
          </a:xfrm>
          <a:custGeom>
            <a:avLst/>
            <a:gdLst>
              <a:gd name="T0" fmla="*/ 0 w 364490"/>
              <a:gd name="T1" fmla="*/ 183641 h 367664"/>
              <a:gd name="T2" fmla="*/ 5292 w 364490"/>
              <a:gd name="T3" fmla="*/ 139493 h 367664"/>
              <a:gd name="T4" fmla="*/ 20327 w 364490"/>
              <a:gd name="T5" fmla="*/ 99223 h 367664"/>
              <a:gd name="T6" fmla="*/ 43838 w 364490"/>
              <a:gd name="T7" fmla="*/ 64107 h 367664"/>
              <a:gd name="T8" fmla="*/ 74560 w 364490"/>
              <a:gd name="T9" fmla="*/ 35416 h 367664"/>
              <a:gd name="T10" fmla="*/ 111228 w 364490"/>
              <a:gd name="T11" fmla="*/ 14423 h 367664"/>
              <a:gd name="T12" fmla="*/ 152576 w 364490"/>
              <a:gd name="T13" fmla="*/ 2402 h 367664"/>
              <a:gd name="T14" fmla="*/ 182117 w 364490"/>
              <a:gd name="T15" fmla="*/ 0 h 367664"/>
              <a:gd name="T16" fmla="*/ 197054 w 364490"/>
              <a:gd name="T17" fmla="*/ 608 h 367664"/>
              <a:gd name="T18" fmla="*/ 239682 w 364490"/>
              <a:gd name="T19" fmla="*/ 9356 h 367664"/>
              <a:gd name="T20" fmla="*/ 278051 w 364490"/>
              <a:gd name="T21" fmla="*/ 27500 h 367664"/>
              <a:gd name="T22" fmla="*/ 310895 w 364490"/>
              <a:gd name="T23" fmla="*/ 53767 h 367664"/>
              <a:gd name="T24" fmla="*/ 336951 w 364490"/>
              <a:gd name="T25" fmla="*/ 86883 h 367664"/>
              <a:gd name="T26" fmla="*/ 354951 w 364490"/>
              <a:gd name="T27" fmla="*/ 125576 h 367664"/>
              <a:gd name="T28" fmla="*/ 363632 w 364490"/>
              <a:gd name="T29" fmla="*/ 168573 h 367664"/>
              <a:gd name="T30" fmla="*/ 364235 w 364490"/>
              <a:gd name="T31" fmla="*/ 183641 h 367664"/>
              <a:gd name="T32" fmla="*/ 363632 w 364490"/>
              <a:gd name="T33" fmla="*/ 198710 h 367664"/>
              <a:gd name="T34" fmla="*/ 354951 w 364490"/>
              <a:gd name="T35" fmla="*/ 241707 h 367664"/>
              <a:gd name="T36" fmla="*/ 336951 w 364490"/>
              <a:gd name="T37" fmla="*/ 280400 h 367664"/>
              <a:gd name="T38" fmla="*/ 310895 w 364490"/>
              <a:gd name="T39" fmla="*/ 313516 h 367664"/>
              <a:gd name="T40" fmla="*/ 278051 w 364490"/>
              <a:gd name="T41" fmla="*/ 339783 h 367664"/>
              <a:gd name="T42" fmla="*/ 239682 w 364490"/>
              <a:gd name="T43" fmla="*/ 357927 h 367664"/>
              <a:gd name="T44" fmla="*/ 197054 w 364490"/>
              <a:gd name="T45" fmla="*/ 366675 h 367664"/>
              <a:gd name="T46" fmla="*/ 182117 w 364490"/>
              <a:gd name="T47" fmla="*/ 367283 h 367664"/>
              <a:gd name="T48" fmla="*/ 167181 w 364490"/>
              <a:gd name="T49" fmla="*/ 366675 h 367664"/>
              <a:gd name="T50" fmla="*/ 124553 w 364490"/>
              <a:gd name="T51" fmla="*/ 357927 h 367664"/>
              <a:gd name="T52" fmla="*/ 86184 w 364490"/>
              <a:gd name="T53" fmla="*/ 339783 h 367664"/>
              <a:gd name="T54" fmla="*/ 53339 w 364490"/>
              <a:gd name="T55" fmla="*/ 313516 h 367664"/>
              <a:gd name="T56" fmla="*/ 27284 w 364490"/>
              <a:gd name="T57" fmla="*/ 280400 h 367664"/>
              <a:gd name="T58" fmla="*/ 9284 w 364490"/>
              <a:gd name="T59" fmla="*/ 241707 h 367664"/>
              <a:gd name="T60" fmla="*/ 603 w 364490"/>
              <a:gd name="T61" fmla="*/ 198710 h 367664"/>
              <a:gd name="T62" fmla="*/ 0 w 364490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7664">
                <a:moveTo>
                  <a:pt x="0" y="183641"/>
                </a:moveTo>
                <a:lnTo>
                  <a:pt x="5292" y="139493"/>
                </a:lnTo>
                <a:lnTo>
                  <a:pt x="20327" y="99223"/>
                </a:lnTo>
                <a:lnTo>
                  <a:pt x="43838" y="64107"/>
                </a:lnTo>
                <a:lnTo>
                  <a:pt x="74560" y="35416"/>
                </a:lnTo>
                <a:lnTo>
                  <a:pt x="111228" y="14423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6"/>
                </a:lnTo>
                <a:lnTo>
                  <a:pt x="278051" y="27500"/>
                </a:lnTo>
                <a:lnTo>
                  <a:pt x="310895" y="53767"/>
                </a:lnTo>
                <a:lnTo>
                  <a:pt x="336951" y="86883"/>
                </a:lnTo>
                <a:lnTo>
                  <a:pt x="354951" y="125576"/>
                </a:lnTo>
                <a:lnTo>
                  <a:pt x="363632" y="168573"/>
                </a:lnTo>
                <a:lnTo>
                  <a:pt x="364235" y="183641"/>
                </a:lnTo>
                <a:lnTo>
                  <a:pt x="363632" y="198710"/>
                </a:lnTo>
                <a:lnTo>
                  <a:pt x="354951" y="241707"/>
                </a:lnTo>
                <a:lnTo>
                  <a:pt x="336951" y="280400"/>
                </a:lnTo>
                <a:lnTo>
                  <a:pt x="310895" y="313516"/>
                </a:lnTo>
                <a:lnTo>
                  <a:pt x="278051" y="339783"/>
                </a:lnTo>
                <a:lnTo>
                  <a:pt x="239682" y="357927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7"/>
                </a:lnTo>
                <a:lnTo>
                  <a:pt x="86184" y="339783"/>
                </a:lnTo>
                <a:lnTo>
                  <a:pt x="53339" y="313516"/>
                </a:lnTo>
                <a:lnTo>
                  <a:pt x="27284" y="280400"/>
                </a:lnTo>
                <a:lnTo>
                  <a:pt x="9284" y="241707"/>
                </a:lnTo>
                <a:lnTo>
                  <a:pt x="603" y="198710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1" name="object 35">
            <a:extLst>
              <a:ext uri="{FF2B5EF4-FFF2-40B4-BE49-F238E27FC236}">
                <a16:creationId xmlns:a16="http://schemas.microsoft.com/office/drawing/2014/main" id="{FCA2F7B8-BED7-403F-A4FB-A96B3DB94F09}"/>
              </a:ext>
            </a:extLst>
          </p:cNvPr>
          <p:cNvSpPr>
            <a:spLocks/>
          </p:cNvSpPr>
          <p:nvPr/>
        </p:nvSpPr>
        <p:spPr bwMode="auto">
          <a:xfrm>
            <a:off x="2501900" y="2841625"/>
            <a:ext cx="365125" cy="368300"/>
          </a:xfrm>
          <a:custGeom>
            <a:avLst/>
            <a:gdLst>
              <a:gd name="T0" fmla="*/ 182117 w 364489"/>
              <a:gd name="T1" fmla="*/ 0 h 367664"/>
              <a:gd name="T2" fmla="*/ 138351 w 364489"/>
              <a:gd name="T3" fmla="*/ 5334 h 367664"/>
              <a:gd name="T4" fmla="*/ 98422 w 364489"/>
              <a:gd name="T5" fmla="*/ 20489 h 367664"/>
              <a:gd name="T6" fmla="*/ 63596 w 364489"/>
              <a:gd name="T7" fmla="*/ 44190 h 367664"/>
              <a:gd name="T8" fmla="*/ 35137 w 364489"/>
              <a:gd name="T9" fmla="*/ 75165 h 367664"/>
              <a:gd name="T10" fmla="*/ 14311 w 364489"/>
              <a:gd name="T11" fmla="*/ 112141 h 367664"/>
              <a:gd name="T12" fmla="*/ 2383 w 364489"/>
              <a:gd name="T13" fmla="*/ 153843 h 367664"/>
              <a:gd name="T14" fmla="*/ 0 w 364489"/>
              <a:gd name="T15" fmla="*/ 183641 h 367664"/>
              <a:gd name="T16" fmla="*/ 603 w 364489"/>
              <a:gd name="T17" fmla="*/ 198709 h 367664"/>
              <a:gd name="T18" fmla="*/ 9284 w 364489"/>
              <a:gd name="T19" fmla="*/ 241704 h 367664"/>
              <a:gd name="T20" fmla="*/ 27284 w 364489"/>
              <a:gd name="T21" fmla="*/ 280396 h 367664"/>
              <a:gd name="T22" fmla="*/ 53339 w 364489"/>
              <a:gd name="T23" fmla="*/ 313513 h 367664"/>
              <a:gd name="T24" fmla="*/ 86184 w 364489"/>
              <a:gd name="T25" fmla="*/ 339781 h 367664"/>
              <a:gd name="T26" fmla="*/ 124553 w 364489"/>
              <a:gd name="T27" fmla="*/ 357926 h 367664"/>
              <a:gd name="T28" fmla="*/ 167181 w 364489"/>
              <a:gd name="T29" fmla="*/ 366675 h 367664"/>
              <a:gd name="T30" fmla="*/ 182117 w 364489"/>
              <a:gd name="T31" fmla="*/ 367283 h 367664"/>
              <a:gd name="T32" fmla="*/ 197054 w 364489"/>
              <a:gd name="T33" fmla="*/ 366675 h 367664"/>
              <a:gd name="T34" fmla="*/ 239682 w 364489"/>
              <a:gd name="T35" fmla="*/ 357926 h 367664"/>
              <a:gd name="T36" fmla="*/ 278051 w 364489"/>
              <a:gd name="T37" fmla="*/ 339781 h 367664"/>
              <a:gd name="T38" fmla="*/ 310895 w 364489"/>
              <a:gd name="T39" fmla="*/ 313513 h 367664"/>
              <a:gd name="T40" fmla="*/ 336951 w 364489"/>
              <a:gd name="T41" fmla="*/ 280396 h 367664"/>
              <a:gd name="T42" fmla="*/ 354951 w 364489"/>
              <a:gd name="T43" fmla="*/ 241704 h 367664"/>
              <a:gd name="T44" fmla="*/ 363632 w 364489"/>
              <a:gd name="T45" fmla="*/ 198709 h 367664"/>
              <a:gd name="T46" fmla="*/ 364235 w 364489"/>
              <a:gd name="T47" fmla="*/ 183641 h 367664"/>
              <a:gd name="T48" fmla="*/ 363632 w 364489"/>
              <a:gd name="T49" fmla="*/ 168574 h 367664"/>
              <a:gd name="T50" fmla="*/ 354951 w 364489"/>
              <a:gd name="T51" fmla="*/ 125579 h 367664"/>
              <a:gd name="T52" fmla="*/ 336951 w 364489"/>
              <a:gd name="T53" fmla="*/ 86887 h 367664"/>
              <a:gd name="T54" fmla="*/ 310895 w 364489"/>
              <a:gd name="T55" fmla="*/ 53770 h 367664"/>
              <a:gd name="T56" fmla="*/ 278051 w 364489"/>
              <a:gd name="T57" fmla="*/ 27502 h 367664"/>
              <a:gd name="T58" fmla="*/ 239682 w 364489"/>
              <a:gd name="T59" fmla="*/ 9357 h 367664"/>
              <a:gd name="T60" fmla="*/ 197054 w 364489"/>
              <a:gd name="T61" fmla="*/ 608 h 367664"/>
              <a:gd name="T62" fmla="*/ 182117 w 364489"/>
              <a:gd name="T63" fmla="*/ 0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182117" y="0"/>
                </a:moveTo>
                <a:lnTo>
                  <a:pt x="138351" y="5334"/>
                </a:lnTo>
                <a:lnTo>
                  <a:pt x="98422" y="20489"/>
                </a:lnTo>
                <a:lnTo>
                  <a:pt x="63596" y="44190"/>
                </a:lnTo>
                <a:lnTo>
                  <a:pt x="35137" y="75165"/>
                </a:lnTo>
                <a:lnTo>
                  <a:pt x="14311" y="112141"/>
                </a:lnTo>
                <a:lnTo>
                  <a:pt x="2383" y="153843"/>
                </a:lnTo>
                <a:lnTo>
                  <a:pt x="0" y="183641"/>
                </a:lnTo>
                <a:lnTo>
                  <a:pt x="603" y="198709"/>
                </a:lnTo>
                <a:lnTo>
                  <a:pt x="9284" y="241704"/>
                </a:lnTo>
                <a:lnTo>
                  <a:pt x="27284" y="280396"/>
                </a:lnTo>
                <a:lnTo>
                  <a:pt x="53339" y="313513"/>
                </a:lnTo>
                <a:lnTo>
                  <a:pt x="86184" y="339781"/>
                </a:lnTo>
                <a:lnTo>
                  <a:pt x="124553" y="357926"/>
                </a:lnTo>
                <a:lnTo>
                  <a:pt x="167181" y="366675"/>
                </a:lnTo>
                <a:lnTo>
                  <a:pt x="182117" y="367283"/>
                </a:lnTo>
                <a:lnTo>
                  <a:pt x="197054" y="366675"/>
                </a:lnTo>
                <a:lnTo>
                  <a:pt x="239682" y="357926"/>
                </a:lnTo>
                <a:lnTo>
                  <a:pt x="278051" y="339781"/>
                </a:lnTo>
                <a:lnTo>
                  <a:pt x="310895" y="313513"/>
                </a:lnTo>
                <a:lnTo>
                  <a:pt x="336951" y="280396"/>
                </a:lnTo>
                <a:lnTo>
                  <a:pt x="354951" y="241704"/>
                </a:lnTo>
                <a:lnTo>
                  <a:pt x="363632" y="198709"/>
                </a:lnTo>
                <a:lnTo>
                  <a:pt x="364235" y="183641"/>
                </a:lnTo>
                <a:lnTo>
                  <a:pt x="363632" y="168574"/>
                </a:lnTo>
                <a:lnTo>
                  <a:pt x="354951" y="125579"/>
                </a:lnTo>
                <a:lnTo>
                  <a:pt x="336951" y="86887"/>
                </a:lnTo>
                <a:lnTo>
                  <a:pt x="310895" y="53770"/>
                </a:lnTo>
                <a:lnTo>
                  <a:pt x="278051" y="27502"/>
                </a:lnTo>
                <a:lnTo>
                  <a:pt x="239682" y="9357"/>
                </a:lnTo>
                <a:lnTo>
                  <a:pt x="197054" y="608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2" name="object 36">
            <a:extLst>
              <a:ext uri="{FF2B5EF4-FFF2-40B4-BE49-F238E27FC236}">
                <a16:creationId xmlns:a16="http://schemas.microsoft.com/office/drawing/2014/main" id="{D696B0DE-BFD3-4358-93E4-966DE2D312E2}"/>
              </a:ext>
            </a:extLst>
          </p:cNvPr>
          <p:cNvSpPr>
            <a:spLocks/>
          </p:cNvSpPr>
          <p:nvPr/>
        </p:nvSpPr>
        <p:spPr bwMode="auto">
          <a:xfrm>
            <a:off x="2501900" y="2841625"/>
            <a:ext cx="365125" cy="368300"/>
          </a:xfrm>
          <a:custGeom>
            <a:avLst/>
            <a:gdLst>
              <a:gd name="T0" fmla="*/ 0 w 364489"/>
              <a:gd name="T1" fmla="*/ 183641 h 367664"/>
              <a:gd name="T2" fmla="*/ 5292 w 364489"/>
              <a:gd name="T3" fmla="*/ 139495 h 367664"/>
              <a:gd name="T4" fmla="*/ 20327 w 364489"/>
              <a:gd name="T5" fmla="*/ 99227 h 367664"/>
              <a:gd name="T6" fmla="*/ 43838 w 364489"/>
              <a:gd name="T7" fmla="*/ 64111 h 367664"/>
              <a:gd name="T8" fmla="*/ 74560 w 364489"/>
              <a:gd name="T9" fmla="*/ 35419 h 367664"/>
              <a:gd name="T10" fmla="*/ 111228 w 364489"/>
              <a:gd name="T11" fmla="*/ 14425 h 367664"/>
              <a:gd name="T12" fmla="*/ 152576 w 364489"/>
              <a:gd name="T13" fmla="*/ 2402 h 367664"/>
              <a:gd name="T14" fmla="*/ 182117 w 364489"/>
              <a:gd name="T15" fmla="*/ 0 h 367664"/>
              <a:gd name="T16" fmla="*/ 197054 w 364489"/>
              <a:gd name="T17" fmla="*/ 608 h 367664"/>
              <a:gd name="T18" fmla="*/ 239682 w 364489"/>
              <a:gd name="T19" fmla="*/ 9357 h 367664"/>
              <a:gd name="T20" fmla="*/ 278051 w 364489"/>
              <a:gd name="T21" fmla="*/ 27502 h 367664"/>
              <a:gd name="T22" fmla="*/ 310895 w 364489"/>
              <a:gd name="T23" fmla="*/ 53770 h 367664"/>
              <a:gd name="T24" fmla="*/ 336951 w 364489"/>
              <a:gd name="T25" fmla="*/ 86887 h 367664"/>
              <a:gd name="T26" fmla="*/ 354951 w 364489"/>
              <a:gd name="T27" fmla="*/ 125579 h 367664"/>
              <a:gd name="T28" fmla="*/ 363632 w 364489"/>
              <a:gd name="T29" fmla="*/ 168574 h 367664"/>
              <a:gd name="T30" fmla="*/ 364235 w 364489"/>
              <a:gd name="T31" fmla="*/ 183641 h 367664"/>
              <a:gd name="T32" fmla="*/ 363632 w 364489"/>
              <a:gd name="T33" fmla="*/ 198709 h 367664"/>
              <a:gd name="T34" fmla="*/ 354951 w 364489"/>
              <a:gd name="T35" fmla="*/ 241704 h 367664"/>
              <a:gd name="T36" fmla="*/ 336951 w 364489"/>
              <a:gd name="T37" fmla="*/ 280396 h 367664"/>
              <a:gd name="T38" fmla="*/ 310895 w 364489"/>
              <a:gd name="T39" fmla="*/ 313513 h 367664"/>
              <a:gd name="T40" fmla="*/ 278051 w 364489"/>
              <a:gd name="T41" fmla="*/ 339781 h 367664"/>
              <a:gd name="T42" fmla="*/ 239682 w 364489"/>
              <a:gd name="T43" fmla="*/ 357926 h 367664"/>
              <a:gd name="T44" fmla="*/ 197054 w 364489"/>
              <a:gd name="T45" fmla="*/ 366675 h 367664"/>
              <a:gd name="T46" fmla="*/ 182117 w 364489"/>
              <a:gd name="T47" fmla="*/ 367283 h 367664"/>
              <a:gd name="T48" fmla="*/ 167181 w 364489"/>
              <a:gd name="T49" fmla="*/ 366675 h 367664"/>
              <a:gd name="T50" fmla="*/ 124553 w 364489"/>
              <a:gd name="T51" fmla="*/ 357926 h 367664"/>
              <a:gd name="T52" fmla="*/ 86184 w 364489"/>
              <a:gd name="T53" fmla="*/ 339781 h 367664"/>
              <a:gd name="T54" fmla="*/ 53339 w 364489"/>
              <a:gd name="T55" fmla="*/ 313513 h 367664"/>
              <a:gd name="T56" fmla="*/ 27284 w 364489"/>
              <a:gd name="T57" fmla="*/ 280396 h 367664"/>
              <a:gd name="T58" fmla="*/ 9284 w 364489"/>
              <a:gd name="T59" fmla="*/ 241704 h 367664"/>
              <a:gd name="T60" fmla="*/ 603 w 364489"/>
              <a:gd name="T61" fmla="*/ 198709 h 367664"/>
              <a:gd name="T62" fmla="*/ 0 w 364489"/>
              <a:gd name="T63" fmla="*/ 183641 h 367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89" h="367664">
                <a:moveTo>
                  <a:pt x="0" y="183641"/>
                </a:moveTo>
                <a:lnTo>
                  <a:pt x="5292" y="139495"/>
                </a:lnTo>
                <a:lnTo>
                  <a:pt x="20327" y="99227"/>
                </a:lnTo>
                <a:lnTo>
                  <a:pt x="43838" y="64111"/>
                </a:lnTo>
                <a:lnTo>
                  <a:pt x="74560" y="35419"/>
                </a:lnTo>
                <a:lnTo>
                  <a:pt x="111228" y="14425"/>
                </a:lnTo>
                <a:lnTo>
                  <a:pt x="152576" y="2402"/>
                </a:lnTo>
                <a:lnTo>
                  <a:pt x="182117" y="0"/>
                </a:lnTo>
                <a:lnTo>
                  <a:pt x="197054" y="608"/>
                </a:lnTo>
                <a:lnTo>
                  <a:pt x="239682" y="9357"/>
                </a:lnTo>
                <a:lnTo>
                  <a:pt x="278051" y="27502"/>
                </a:lnTo>
                <a:lnTo>
                  <a:pt x="310895" y="53770"/>
                </a:lnTo>
                <a:lnTo>
                  <a:pt x="336951" y="86887"/>
                </a:lnTo>
                <a:lnTo>
                  <a:pt x="354951" y="125579"/>
                </a:lnTo>
                <a:lnTo>
                  <a:pt x="363632" y="168574"/>
                </a:lnTo>
                <a:lnTo>
                  <a:pt x="364235" y="183641"/>
                </a:lnTo>
                <a:lnTo>
                  <a:pt x="363632" y="198709"/>
                </a:lnTo>
                <a:lnTo>
                  <a:pt x="354951" y="241704"/>
                </a:lnTo>
                <a:lnTo>
                  <a:pt x="336951" y="280396"/>
                </a:lnTo>
                <a:lnTo>
                  <a:pt x="310895" y="313513"/>
                </a:lnTo>
                <a:lnTo>
                  <a:pt x="278051" y="339781"/>
                </a:lnTo>
                <a:lnTo>
                  <a:pt x="239682" y="357926"/>
                </a:lnTo>
                <a:lnTo>
                  <a:pt x="197054" y="366675"/>
                </a:lnTo>
                <a:lnTo>
                  <a:pt x="182117" y="367283"/>
                </a:lnTo>
                <a:lnTo>
                  <a:pt x="167181" y="366675"/>
                </a:lnTo>
                <a:lnTo>
                  <a:pt x="124553" y="357926"/>
                </a:lnTo>
                <a:lnTo>
                  <a:pt x="86184" y="339781"/>
                </a:lnTo>
                <a:lnTo>
                  <a:pt x="53339" y="313513"/>
                </a:lnTo>
                <a:lnTo>
                  <a:pt x="27284" y="280396"/>
                </a:lnTo>
                <a:lnTo>
                  <a:pt x="9284" y="241704"/>
                </a:lnTo>
                <a:lnTo>
                  <a:pt x="603" y="198709"/>
                </a:lnTo>
                <a:lnTo>
                  <a:pt x="0" y="183641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3" name="object 37">
            <a:extLst>
              <a:ext uri="{FF2B5EF4-FFF2-40B4-BE49-F238E27FC236}">
                <a16:creationId xmlns:a16="http://schemas.microsoft.com/office/drawing/2014/main" id="{61F84D1C-8170-401B-A980-887D48254237}"/>
              </a:ext>
            </a:extLst>
          </p:cNvPr>
          <p:cNvSpPr>
            <a:spLocks/>
          </p:cNvSpPr>
          <p:nvPr/>
        </p:nvSpPr>
        <p:spPr bwMode="auto">
          <a:xfrm>
            <a:off x="8509000" y="3792538"/>
            <a:ext cx="363538" cy="366712"/>
          </a:xfrm>
          <a:custGeom>
            <a:avLst/>
            <a:gdLst>
              <a:gd name="T0" fmla="*/ 182117 w 364490"/>
              <a:gd name="T1" fmla="*/ 0 h 365760"/>
              <a:gd name="T2" fmla="*/ 138351 w 364490"/>
              <a:gd name="T3" fmla="*/ 5317 h 365760"/>
              <a:gd name="T4" fmla="*/ 98422 w 364490"/>
              <a:gd name="T5" fmla="*/ 20419 h 365760"/>
              <a:gd name="T6" fmla="*/ 63596 w 364490"/>
              <a:gd name="T7" fmla="*/ 44034 h 365760"/>
              <a:gd name="T8" fmla="*/ 35137 w 364490"/>
              <a:gd name="T9" fmla="*/ 74889 h 365760"/>
              <a:gd name="T10" fmla="*/ 14311 w 364490"/>
              <a:gd name="T11" fmla="*/ 111710 h 365760"/>
              <a:gd name="T12" fmla="*/ 2383 w 364490"/>
              <a:gd name="T13" fmla="*/ 153224 h 365760"/>
              <a:gd name="T14" fmla="*/ 0 w 364490"/>
              <a:gd name="T15" fmla="*/ 182879 h 365760"/>
              <a:gd name="T16" fmla="*/ 603 w 364490"/>
              <a:gd name="T17" fmla="*/ 197874 h 365760"/>
              <a:gd name="T18" fmla="*/ 9284 w 364490"/>
              <a:gd name="T19" fmla="*/ 240670 h 365760"/>
              <a:gd name="T20" fmla="*/ 27284 w 364490"/>
              <a:gd name="T21" fmla="*/ 279197 h 365760"/>
              <a:gd name="T22" fmla="*/ 53339 w 364490"/>
              <a:gd name="T23" fmla="*/ 312181 h 365760"/>
              <a:gd name="T24" fmla="*/ 86184 w 364490"/>
              <a:gd name="T25" fmla="*/ 338351 h 365760"/>
              <a:gd name="T26" fmla="*/ 124553 w 364490"/>
              <a:gd name="T27" fmla="*/ 356433 h 365760"/>
              <a:gd name="T28" fmla="*/ 167181 w 364490"/>
              <a:gd name="T29" fmla="*/ 365153 h 365760"/>
              <a:gd name="T30" fmla="*/ 182117 w 364490"/>
              <a:gd name="T31" fmla="*/ 365759 h 365760"/>
              <a:gd name="T32" fmla="*/ 197054 w 364490"/>
              <a:gd name="T33" fmla="*/ 365153 h 365760"/>
              <a:gd name="T34" fmla="*/ 239682 w 364490"/>
              <a:gd name="T35" fmla="*/ 356433 h 365760"/>
              <a:gd name="T36" fmla="*/ 278051 w 364490"/>
              <a:gd name="T37" fmla="*/ 338351 h 365760"/>
              <a:gd name="T38" fmla="*/ 310895 w 364490"/>
              <a:gd name="T39" fmla="*/ 312181 h 365760"/>
              <a:gd name="T40" fmla="*/ 336951 w 364490"/>
              <a:gd name="T41" fmla="*/ 279197 h 365760"/>
              <a:gd name="T42" fmla="*/ 354951 w 364490"/>
              <a:gd name="T43" fmla="*/ 240670 h 365760"/>
              <a:gd name="T44" fmla="*/ 363632 w 364490"/>
              <a:gd name="T45" fmla="*/ 197874 h 365760"/>
              <a:gd name="T46" fmla="*/ 364235 w 364490"/>
              <a:gd name="T47" fmla="*/ 182879 h 365760"/>
              <a:gd name="T48" fmla="*/ 363632 w 364490"/>
              <a:gd name="T49" fmla="*/ 167885 h 365760"/>
              <a:gd name="T50" fmla="*/ 354951 w 364490"/>
              <a:gd name="T51" fmla="*/ 125089 h 365760"/>
              <a:gd name="T52" fmla="*/ 336951 w 364490"/>
              <a:gd name="T53" fmla="*/ 86562 h 365760"/>
              <a:gd name="T54" fmla="*/ 310895 w 364490"/>
              <a:gd name="T55" fmla="*/ 53578 h 365760"/>
              <a:gd name="T56" fmla="*/ 278051 w 364490"/>
              <a:gd name="T57" fmla="*/ 27408 h 365760"/>
              <a:gd name="T58" fmla="*/ 239682 w 364490"/>
              <a:gd name="T59" fmla="*/ 9326 h 365760"/>
              <a:gd name="T60" fmla="*/ 197054 w 364490"/>
              <a:gd name="T61" fmla="*/ 606 h 365760"/>
              <a:gd name="T62" fmla="*/ 182117 w 364490"/>
              <a:gd name="T63" fmla="*/ 0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182117" y="0"/>
                </a:moveTo>
                <a:lnTo>
                  <a:pt x="138351" y="5317"/>
                </a:lnTo>
                <a:lnTo>
                  <a:pt x="98422" y="20419"/>
                </a:lnTo>
                <a:lnTo>
                  <a:pt x="63596" y="44034"/>
                </a:lnTo>
                <a:lnTo>
                  <a:pt x="35137" y="74889"/>
                </a:lnTo>
                <a:lnTo>
                  <a:pt x="14311" y="111710"/>
                </a:lnTo>
                <a:lnTo>
                  <a:pt x="2383" y="153224"/>
                </a:lnTo>
                <a:lnTo>
                  <a:pt x="0" y="182879"/>
                </a:lnTo>
                <a:lnTo>
                  <a:pt x="603" y="197874"/>
                </a:lnTo>
                <a:lnTo>
                  <a:pt x="9284" y="240670"/>
                </a:lnTo>
                <a:lnTo>
                  <a:pt x="27284" y="279197"/>
                </a:lnTo>
                <a:lnTo>
                  <a:pt x="53339" y="312181"/>
                </a:lnTo>
                <a:lnTo>
                  <a:pt x="86184" y="338351"/>
                </a:lnTo>
                <a:lnTo>
                  <a:pt x="124553" y="356433"/>
                </a:lnTo>
                <a:lnTo>
                  <a:pt x="167181" y="365153"/>
                </a:lnTo>
                <a:lnTo>
                  <a:pt x="182117" y="365759"/>
                </a:lnTo>
                <a:lnTo>
                  <a:pt x="197054" y="365153"/>
                </a:lnTo>
                <a:lnTo>
                  <a:pt x="239682" y="356433"/>
                </a:lnTo>
                <a:lnTo>
                  <a:pt x="278051" y="338351"/>
                </a:lnTo>
                <a:lnTo>
                  <a:pt x="310895" y="312181"/>
                </a:lnTo>
                <a:lnTo>
                  <a:pt x="336951" y="279197"/>
                </a:lnTo>
                <a:lnTo>
                  <a:pt x="354951" y="240670"/>
                </a:lnTo>
                <a:lnTo>
                  <a:pt x="363632" y="197874"/>
                </a:lnTo>
                <a:lnTo>
                  <a:pt x="364235" y="182879"/>
                </a:lnTo>
                <a:lnTo>
                  <a:pt x="363632" y="167885"/>
                </a:lnTo>
                <a:lnTo>
                  <a:pt x="354951" y="125089"/>
                </a:lnTo>
                <a:lnTo>
                  <a:pt x="336951" y="86562"/>
                </a:lnTo>
                <a:lnTo>
                  <a:pt x="310895" y="53578"/>
                </a:lnTo>
                <a:lnTo>
                  <a:pt x="278051" y="27408"/>
                </a:lnTo>
                <a:lnTo>
                  <a:pt x="239682" y="9326"/>
                </a:lnTo>
                <a:lnTo>
                  <a:pt x="197054" y="606"/>
                </a:lnTo>
                <a:lnTo>
                  <a:pt x="18211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4" name="object 38">
            <a:extLst>
              <a:ext uri="{FF2B5EF4-FFF2-40B4-BE49-F238E27FC236}">
                <a16:creationId xmlns:a16="http://schemas.microsoft.com/office/drawing/2014/main" id="{2C018179-78C5-40A8-A6BE-1F6A1EE1AFF5}"/>
              </a:ext>
            </a:extLst>
          </p:cNvPr>
          <p:cNvSpPr>
            <a:spLocks/>
          </p:cNvSpPr>
          <p:nvPr/>
        </p:nvSpPr>
        <p:spPr bwMode="auto">
          <a:xfrm>
            <a:off x="8509000" y="3792538"/>
            <a:ext cx="363538" cy="366712"/>
          </a:xfrm>
          <a:custGeom>
            <a:avLst/>
            <a:gdLst>
              <a:gd name="T0" fmla="*/ 0 w 364490"/>
              <a:gd name="T1" fmla="*/ 182879 h 365760"/>
              <a:gd name="T2" fmla="*/ 5292 w 364490"/>
              <a:gd name="T3" fmla="*/ 138943 h 365760"/>
              <a:gd name="T4" fmla="*/ 20327 w 364490"/>
              <a:gd name="T5" fmla="*/ 98852 h 365760"/>
              <a:gd name="T6" fmla="*/ 43838 w 364490"/>
              <a:gd name="T7" fmla="*/ 63878 h 365760"/>
              <a:gd name="T8" fmla="*/ 74560 w 364490"/>
              <a:gd name="T9" fmla="*/ 35295 h 365760"/>
              <a:gd name="T10" fmla="*/ 111228 w 364490"/>
              <a:gd name="T11" fmla="*/ 14376 h 365760"/>
              <a:gd name="T12" fmla="*/ 152576 w 364490"/>
              <a:gd name="T13" fmla="*/ 2394 h 365760"/>
              <a:gd name="T14" fmla="*/ 182117 w 364490"/>
              <a:gd name="T15" fmla="*/ 0 h 365760"/>
              <a:gd name="T16" fmla="*/ 197054 w 364490"/>
              <a:gd name="T17" fmla="*/ 606 h 365760"/>
              <a:gd name="T18" fmla="*/ 239682 w 364490"/>
              <a:gd name="T19" fmla="*/ 9326 h 365760"/>
              <a:gd name="T20" fmla="*/ 278051 w 364490"/>
              <a:gd name="T21" fmla="*/ 27408 h 365760"/>
              <a:gd name="T22" fmla="*/ 310895 w 364490"/>
              <a:gd name="T23" fmla="*/ 53578 h 365760"/>
              <a:gd name="T24" fmla="*/ 336951 w 364490"/>
              <a:gd name="T25" fmla="*/ 86562 h 365760"/>
              <a:gd name="T26" fmla="*/ 354951 w 364490"/>
              <a:gd name="T27" fmla="*/ 125089 h 365760"/>
              <a:gd name="T28" fmla="*/ 363632 w 364490"/>
              <a:gd name="T29" fmla="*/ 167885 h 365760"/>
              <a:gd name="T30" fmla="*/ 364235 w 364490"/>
              <a:gd name="T31" fmla="*/ 182879 h 365760"/>
              <a:gd name="T32" fmla="*/ 363632 w 364490"/>
              <a:gd name="T33" fmla="*/ 197874 h 365760"/>
              <a:gd name="T34" fmla="*/ 354951 w 364490"/>
              <a:gd name="T35" fmla="*/ 240670 h 365760"/>
              <a:gd name="T36" fmla="*/ 336951 w 364490"/>
              <a:gd name="T37" fmla="*/ 279197 h 365760"/>
              <a:gd name="T38" fmla="*/ 310895 w 364490"/>
              <a:gd name="T39" fmla="*/ 312181 h 365760"/>
              <a:gd name="T40" fmla="*/ 278051 w 364490"/>
              <a:gd name="T41" fmla="*/ 338351 h 365760"/>
              <a:gd name="T42" fmla="*/ 239682 w 364490"/>
              <a:gd name="T43" fmla="*/ 356433 h 365760"/>
              <a:gd name="T44" fmla="*/ 197054 w 364490"/>
              <a:gd name="T45" fmla="*/ 365153 h 365760"/>
              <a:gd name="T46" fmla="*/ 182117 w 364490"/>
              <a:gd name="T47" fmla="*/ 365759 h 365760"/>
              <a:gd name="T48" fmla="*/ 167181 w 364490"/>
              <a:gd name="T49" fmla="*/ 365153 h 365760"/>
              <a:gd name="T50" fmla="*/ 124553 w 364490"/>
              <a:gd name="T51" fmla="*/ 356433 h 365760"/>
              <a:gd name="T52" fmla="*/ 86184 w 364490"/>
              <a:gd name="T53" fmla="*/ 338351 h 365760"/>
              <a:gd name="T54" fmla="*/ 53339 w 364490"/>
              <a:gd name="T55" fmla="*/ 312181 h 365760"/>
              <a:gd name="T56" fmla="*/ 27284 w 364490"/>
              <a:gd name="T57" fmla="*/ 279197 h 365760"/>
              <a:gd name="T58" fmla="*/ 9284 w 364490"/>
              <a:gd name="T59" fmla="*/ 240670 h 365760"/>
              <a:gd name="T60" fmla="*/ 603 w 364490"/>
              <a:gd name="T61" fmla="*/ 197874 h 365760"/>
              <a:gd name="T62" fmla="*/ 0 w 364490"/>
              <a:gd name="T63" fmla="*/ 182879 h 3657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4490" h="365760">
                <a:moveTo>
                  <a:pt x="0" y="182879"/>
                </a:moveTo>
                <a:lnTo>
                  <a:pt x="5292" y="138943"/>
                </a:lnTo>
                <a:lnTo>
                  <a:pt x="20327" y="98852"/>
                </a:lnTo>
                <a:lnTo>
                  <a:pt x="43838" y="63878"/>
                </a:lnTo>
                <a:lnTo>
                  <a:pt x="74560" y="35295"/>
                </a:lnTo>
                <a:lnTo>
                  <a:pt x="111228" y="14376"/>
                </a:lnTo>
                <a:lnTo>
                  <a:pt x="152576" y="2394"/>
                </a:lnTo>
                <a:lnTo>
                  <a:pt x="182117" y="0"/>
                </a:lnTo>
                <a:lnTo>
                  <a:pt x="197054" y="606"/>
                </a:lnTo>
                <a:lnTo>
                  <a:pt x="239682" y="9326"/>
                </a:lnTo>
                <a:lnTo>
                  <a:pt x="278051" y="27408"/>
                </a:lnTo>
                <a:lnTo>
                  <a:pt x="310895" y="53578"/>
                </a:lnTo>
                <a:lnTo>
                  <a:pt x="336951" y="86562"/>
                </a:lnTo>
                <a:lnTo>
                  <a:pt x="354951" y="125089"/>
                </a:lnTo>
                <a:lnTo>
                  <a:pt x="363632" y="167885"/>
                </a:lnTo>
                <a:lnTo>
                  <a:pt x="364235" y="182879"/>
                </a:lnTo>
                <a:lnTo>
                  <a:pt x="363632" y="197874"/>
                </a:lnTo>
                <a:lnTo>
                  <a:pt x="354951" y="240670"/>
                </a:lnTo>
                <a:lnTo>
                  <a:pt x="336951" y="279197"/>
                </a:lnTo>
                <a:lnTo>
                  <a:pt x="310895" y="312181"/>
                </a:lnTo>
                <a:lnTo>
                  <a:pt x="278051" y="338351"/>
                </a:lnTo>
                <a:lnTo>
                  <a:pt x="239682" y="356433"/>
                </a:lnTo>
                <a:lnTo>
                  <a:pt x="197054" y="365153"/>
                </a:lnTo>
                <a:lnTo>
                  <a:pt x="182117" y="365759"/>
                </a:lnTo>
                <a:lnTo>
                  <a:pt x="167181" y="365153"/>
                </a:lnTo>
                <a:lnTo>
                  <a:pt x="124553" y="356433"/>
                </a:lnTo>
                <a:lnTo>
                  <a:pt x="86184" y="338351"/>
                </a:lnTo>
                <a:lnTo>
                  <a:pt x="53339" y="312181"/>
                </a:lnTo>
                <a:lnTo>
                  <a:pt x="27284" y="279197"/>
                </a:lnTo>
                <a:lnTo>
                  <a:pt x="9284" y="240670"/>
                </a:lnTo>
                <a:lnTo>
                  <a:pt x="603" y="197874"/>
                </a:lnTo>
                <a:lnTo>
                  <a:pt x="0" y="182879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5" name="object 39">
            <a:extLst>
              <a:ext uri="{FF2B5EF4-FFF2-40B4-BE49-F238E27FC236}">
                <a16:creationId xmlns:a16="http://schemas.microsoft.com/office/drawing/2014/main" id="{4029312F-08B2-4C8C-A512-03BDD73A6372}"/>
              </a:ext>
            </a:extLst>
          </p:cNvPr>
          <p:cNvSpPr>
            <a:spLocks/>
          </p:cNvSpPr>
          <p:nvPr/>
        </p:nvSpPr>
        <p:spPr bwMode="auto">
          <a:xfrm>
            <a:off x="279400" y="4730750"/>
            <a:ext cx="431800" cy="436563"/>
          </a:xfrm>
          <a:custGeom>
            <a:avLst/>
            <a:gdLst>
              <a:gd name="T0" fmla="*/ 216407 w 433070"/>
              <a:gd name="T1" fmla="*/ 0 h 436245"/>
              <a:gd name="T2" fmla="*/ 164403 w 433070"/>
              <a:gd name="T3" fmla="*/ 6331 h 436245"/>
              <a:gd name="T4" fmla="*/ 116957 w 433070"/>
              <a:gd name="T5" fmla="*/ 24318 h 436245"/>
              <a:gd name="T6" fmla="*/ 75573 w 433070"/>
              <a:gd name="T7" fmla="*/ 52448 h 436245"/>
              <a:gd name="T8" fmla="*/ 41755 w 433070"/>
              <a:gd name="T9" fmla="*/ 89208 h 436245"/>
              <a:gd name="T10" fmla="*/ 17006 w 433070"/>
              <a:gd name="T11" fmla="*/ 133088 h 436245"/>
              <a:gd name="T12" fmla="*/ 2832 w 433070"/>
              <a:gd name="T13" fmla="*/ 182573 h 436245"/>
              <a:gd name="T14" fmla="*/ 0 w 433070"/>
              <a:gd name="T15" fmla="*/ 217931 h 436245"/>
              <a:gd name="T16" fmla="*/ 717 w 433070"/>
              <a:gd name="T17" fmla="*/ 235810 h 436245"/>
              <a:gd name="T18" fmla="*/ 11032 w 433070"/>
              <a:gd name="T19" fmla="*/ 286828 h 436245"/>
              <a:gd name="T20" fmla="*/ 32423 w 433070"/>
              <a:gd name="T21" fmla="*/ 332745 h 436245"/>
              <a:gd name="T22" fmla="*/ 63385 w 433070"/>
              <a:gd name="T23" fmla="*/ 372046 h 436245"/>
              <a:gd name="T24" fmla="*/ 102415 w 433070"/>
              <a:gd name="T25" fmla="*/ 403221 h 436245"/>
              <a:gd name="T26" fmla="*/ 148007 w 433070"/>
              <a:gd name="T27" fmla="*/ 424757 h 436245"/>
              <a:gd name="T28" fmla="*/ 198659 w 433070"/>
              <a:gd name="T29" fmla="*/ 435141 h 436245"/>
              <a:gd name="T30" fmla="*/ 216407 w 433070"/>
              <a:gd name="T31" fmla="*/ 435863 h 436245"/>
              <a:gd name="T32" fmla="*/ 234156 w 433070"/>
              <a:gd name="T33" fmla="*/ 435141 h 436245"/>
              <a:gd name="T34" fmla="*/ 284808 w 433070"/>
              <a:gd name="T35" fmla="*/ 424757 h 436245"/>
              <a:gd name="T36" fmla="*/ 330400 w 433070"/>
              <a:gd name="T37" fmla="*/ 403221 h 436245"/>
              <a:gd name="T38" fmla="*/ 369430 w 433070"/>
              <a:gd name="T39" fmla="*/ 372046 h 436245"/>
              <a:gd name="T40" fmla="*/ 400392 w 433070"/>
              <a:gd name="T41" fmla="*/ 332745 h 436245"/>
              <a:gd name="T42" fmla="*/ 421783 w 433070"/>
              <a:gd name="T43" fmla="*/ 286828 h 436245"/>
              <a:gd name="T44" fmla="*/ 432098 w 433070"/>
              <a:gd name="T45" fmla="*/ 235810 h 436245"/>
              <a:gd name="T46" fmla="*/ 432815 w 433070"/>
              <a:gd name="T47" fmla="*/ 217931 h 436245"/>
              <a:gd name="T48" fmla="*/ 432098 w 433070"/>
              <a:gd name="T49" fmla="*/ 200053 h 436245"/>
              <a:gd name="T50" fmla="*/ 421783 w 433070"/>
              <a:gd name="T51" fmla="*/ 149035 h 436245"/>
              <a:gd name="T52" fmla="*/ 400392 w 433070"/>
              <a:gd name="T53" fmla="*/ 103118 h 436245"/>
              <a:gd name="T54" fmla="*/ 369430 w 433070"/>
              <a:gd name="T55" fmla="*/ 63817 h 436245"/>
              <a:gd name="T56" fmla="*/ 330400 w 433070"/>
              <a:gd name="T57" fmla="*/ 32642 h 436245"/>
              <a:gd name="T58" fmla="*/ 284808 w 433070"/>
              <a:gd name="T59" fmla="*/ 11106 h 436245"/>
              <a:gd name="T60" fmla="*/ 234156 w 433070"/>
              <a:gd name="T61" fmla="*/ 722 h 436245"/>
              <a:gd name="T62" fmla="*/ 216407 w 433070"/>
              <a:gd name="T63" fmla="*/ 0 h 436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3070" h="436245">
                <a:moveTo>
                  <a:pt x="216407" y="0"/>
                </a:moveTo>
                <a:lnTo>
                  <a:pt x="164403" y="6331"/>
                </a:lnTo>
                <a:lnTo>
                  <a:pt x="116957" y="24318"/>
                </a:lnTo>
                <a:lnTo>
                  <a:pt x="75573" y="52448"/>
                </a:lnTo>
                <a:lnTo>
                  <a:pt x="41755" y="89208"/>
                </a:lnTo>
                <a:lnTo>
                  <a:pt x="17006" y="133088"/>
                </a:lnTo>
                <a:lnTo>
                  <a:pt x="2832" y="182573"/>
                </a:lnTo>
                <a:lnTo>
                  <a:pt x="0" y="217931"/>
                </a:lnTo>
                <a:lnTo>
                  <a:pt x="717" y="235810"/>
                </a:lnTo>
                <a:lnTo>
                  <a:pt x="11032" y="286828"/>
                </a:lnTo>
                <a:lnTo>
                  <a:pt x="32423" y="332745"/>
                </a:lnTo>
                <a:lnTo>
                  <a:pt x="63385" y="372046"/>
                </a:lnTo>
                <a:lnTo>
                  <a:pt x="102415" y="403221"/>
                </a:lnTo>
                <a:lnTo>
                  <a:pt x="148007" y="424757"/>
                </a:lnTo>
                <a:lnTo>
                  <a:pt x="198659" y="435141"/>
                </a:lnTo>
                <a:lnTo>
                  <a:pt x="216407" y="435863"/>
                </a:lnTo>
                <a:lnTo>
                  <a:pt x="234156" y="435141"/>
                </a:lnTo>
                <a:lnTo>
                  <a:pt x="284808" y="424757"/>
                </a:lnTo>
                <a:lnTo>
                  <a:pt x="330400" y="403221"/>
                </a:lnTo>
                <a:lnTo>
                  <a:pt x="369430" y="372046"/>
                </a:lnTo>
                <a:lnTo>
                  <a:pt x="400392" y="332745"/>
                </a:lnTo>
                <a:lnTo>
                  <a:pt x="421783" y="286828"/>
                </a:lnTo>
                <a:lnTo>
                  <a:pt x="432098" y="235810"/>
                </a:lnTo>
                <a:lnTo>
                  <a:pt x="432815" y="217931"/>
                </a:lnTo>
                <a:lnTo>
                  <a:pt x="432098" y="200053"/>
                </a:lnTo>
                <a:lnTo>
                  <a:pt x="421783" y="149035"/>
                </a:lnTo>
                <a:lnTo>
                  <a:pt x="400392" y="103118"/>
                </a:lnTo>
                <a:lnTo>
                  <a:pt x="369430" y="63817"/>
                </a:lnTo>
                <a:lnTo>
                  <a:pt x="330400" y="32642"/>
                </a:lnTo>
                <a:lnTo>
                  <a:pt x="284808" y="11106"/>
                </a:lnTo>
                <a:lnTo>
                  <a:pt x="234156" y="722"/>
                </a:lnTo>
                <a:lnTo>
                  <a:pt x="216407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6" name="object 40">
            <a:extLst>
              <a:ext uri="{FF2B5EF4-FFF2-40B4-BE49-F238E27FC236}">
                <a16:creationId xmlns:a16="http://schemas.microsoft.com/office/drawing/2014/main" id="{C3879E52-9DDF-4B42-8917-23055D562391}"/>
              </a:ext>
            </a:extLst>
          </p:cNvPr>
          <p:cNvSpPr>
            <a:spLocks/>
          </p:cNvSpPr>
          <p:nvPr/>
        </p:nvSpPr>
        <p:spPr bwMode="auto">
          <a:xfrm>
            <a:off x="279400" y="5307013"/>
            <a:ext cx="431800" cy="419100"/>
          </a:xfrm>
          <a:custGeom>
            <a:avLst/>
            <a:gdLst>
              <a:gd name="T0" fmla="*/ 216407 w 433070"/>
              <a:gd name="T1" fmla="*/ 0 h 419100"/>
              <a:gd name="T2" fmla="*/ 164403 w 433070"/>
              <a:gd name="T3" fmla="*/ 6092 h 419100"/>
              <a:gd name="T4" fmla="*/ 116957 w 433070"/>
              <a:gd name="T5" fmla="*/ 23396 h 419100"/>
              <a:gd name="T6" fmla="*/ 75573 w 433070"/>
              <a:gd name="T7" fmla="*/ 50455 h 419100"/>
              <a:gd name="T8" fmla="*/ 41755 w 433070"/>
              <a:gd name="T9" fmla="*/ 85809 h 419100"/>
              <a:gd name="T10" fmla="*/ 17006 w 433070"/>
              <a:gd name="T11" fmla="*/ 127999 h 419100"/>
              <a:gd name="T12" fmla="*/ 2832 w 433070"/>
              <a:gd name="T13" fmla="*/ 175569 h 419100"/>
              <a:gd name="T14" fmla="*/ 0 w 433070"/>
              <a:gd name="T15" fmla="*/ 209549 h 419100"/>
              <a:gd name="T16" fmla="*/ 717 w 433070"/>
              <a:gd name="T17" fmla="*/ 226737 h 419100"/>
              <a:gd name="T18" fmla="*/ 11032 w 433070"/>
              <a:gd name="T19" fmla="*/ 275788 h 419100"/>
              <a:gd name="T20" fmla="*/ 32423 w 433070"/>
              <a:gd name="T21" fmla="*/ 319936 h 419100"/>
              <a:gd name="T22" fmla="*/ 63385 w 433070"/>
              <a:gd name="T23" fmla="*/ 357728 h 419100"/>
              <a:gd name="T24" fmla="*/ 102415 w 433070"/>
              <a:gd name="T25" fmla="*/ 387707 h 419100"/>
              <a:gd name="T26" fmla="*/ 148007 w 433070"/>
              <a:gd name="T27" fmla="*/ 408417 h 419100"/>
              <a:gd name="T28" fmla="*/ 198659 w 433070"/>
              <a:gd name="T29" fmla="*/ 418405 h 419100"/>
              <a:gd name="T30" fmla="*/ 216407 w 433070"/>
              <a:gd name="T31" fmla="*/ 419099 h 419100"/>
              <a:gd name="T32" fmla="*/ 234156 w 433070"/>
              <a:gd name="T33" fmla="*/ 418405 h 419100"/>
              <a:gd name="T34" fmla="*/ 284808 w 433070"/>
              <a:gd name="T35" fmla="*/ 408417 h 419100"/>
              <a:gd name="T36" fmla="*/ 330400 w 433070"/>
              <a:gd name="T37" fmla="*/ 387707 h 419100"/>
              <a:gd name="T38" fmla="*/ 369430 w 433070"/>
              <a:gd name="T39" fmla="*/ 357728 h 419100"/>
              <a:gd name="T40" fmla="*/ 400392 w 433070"/>
              <a:gd name="T41" fmla="*/ 319936 h 419100"/>
              <a:gd name="T42" fmla="*/ 421783 w 433070"/>
              <a:gd name="T43" fmla="*/ 275788 h 419100"/>
              <a:gd name="T44" fmla="*/ 432098 w 433070"/>
              <a:gd name="T45" fmla="*/ 226737 h 419100"/>
              <a:gd name="T46" fmla="*/ 432815 w 433070"/>
              <a:gd name="T47" fmla="*/ 209549 h 419100"/>
              <a:gd name="T48" fmla="*/ 432098 w 433070"/>
              <a:gd name="T49" fmla="*/ 192368 h 419100"/>
              <a:gd name="T50" fmla="*/ 421783 w 433070"/>
              <a:gd name="T51" fmla="*/ 143330 h 419100"/>
              <a:gd name="T52" fmla="*/ 400392 w 433070"/>
              <a:gd name="T53" fmla="*/ 99185 h 419100"/>
              <a:gd name="T54" fmla="*/ 369430 w 433070"/>
              <a:gd name="T55" fmla="*/ 61390 h 419100"/>
              <a:gd name="T56" fmla="*/ 330400 w 433070"/>
              <a:gd name="T57" fmla="*/ 31404 h 419100"/>
              <a:gd name="T58" fmla="*/ 284808 w 433070"/>
              <a:gd name="T59" fmla="*/ 10686 h 419100"/>
              <a:gd name="T60" fmla="*/ 234156 w 433070"/>
              <a:gd name="T61" fmla="*/ 694 h 419100"/>
              <a:gd name="T62" fmla="*/ 216407 w 433070"/>
              <a:gd name="T63" fmla="*/ 0 h 419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3070" h="419100">
                <a:moveTo>
                  <a:pt x="216407" y="0"/>
                </a:moveTo>
                <a:lnTo>
                  <a:pt x="164403" y="6092"/>
                </a:lnTo>
                <a:lnTo>
                  <a:pt x="116957" y="23396"/>
                </a:lnTo>
                <a:lnTo>
                  <a:pt x="75573" y="50455"/>
                </a:lnTo>
                <a:lnTo>
                  <a:pt x="41755" y="85809"/>
                </a:lnTo>
                <a:lnTo>
                  <a:pt x="17006" y="127999"/>
                </a:lnTo>
                <a:lnTo>
                  <a:pt x="2832" y="175569"/>
                </a:lnTo>
                <a:lnTo>
                  <a:pt x="0" y="209549"/>
                </a:lnTo>
                <a:lnTo>
                  <a:pt x="717" y="226737"/>
                </a:lnTo>
                <a:lnTo>
                  <a:pt x="11032" y="275788"/>
                </a:lnTo>
                <a:lnTo>
                  <a:pt x="32423" y="319936"/>
                </a:lnTo>
                <a:lnTo>
                  <a:pt x="63385" y="357728"/>
                </a:lnTo>
                <a:lnTo>
                  <a:pt x="102415" y="387707"/>
                </a:lnTo>
                <a:lnTo>
                  <a:pt x="148007" y="408417"/>
                </a:lnTo>
                <a:lnTo>
                  <a:pt x="198659" y="418405"/>
                </a:lnTo>
                <a:lnTo>
                  <a:pt x="216407" y="419099"/>
                </a:lnTo>
                <a:lnTo>
                  <a:pt x="234156" y="418405"/>
                </a:lnTo>
                <a:lnTo>
                  <a:pt x="284808" y="408417"/>
                </a:lnTo>
                <a:lnTo>
                  <a:pt x="330400" y="387707"/>
                </a:lnTo>
                <a:lnTo>
                  <a:pt x="369430" y="357728"/>
                </a:lnTo>
                <a:lnTo>
                  <a:pt x="400392" y="319936"/>
                </a:lnTo>
                <a:lnTo>
                  <a:pt x="421783" y="275788"/>
                </a:lnTo>
                <a:lnTo>
                  <a:pt x="432098" y="226737"/>
                </a:lnTo>
                <a:lnTo>
                  <a:pt x="432815" y="209549"/>
                </a:lnTo>
                <a:lnTo>
                  <a:pt x="432098" y="192368"/>
                </a:lnTo>
                <a:lnTo>
                  <a:pt x="421783" y="143330"/>
                </a:lnTo>
                <a:lnTo>
                  <a:pt x="400392" y="99185"/>
                </a:lnTo>
                <a:lnTo>
                  <a:pt x="369430" y="61390"/>
                </a:lnTo>
                <a:lnTo>
                  <a:pt x="330400" y="31404"/>
                </a:lnTo>
                <a:lnTo>
                  <a:pt x="284808" y="10686"/>
                </a:lnTo>
                <a:lnTo>
                  <a:pt x="234156" y="694"/>
                </a:lnTo>
                <a:lnTo>
                  <a:pt x="216407" y="0"/>
                </a:lnTo>
                <a:close/>
              </a:path>
            </a:pathLst>
          </a:custGeom>
          <a:solidFill>
            <a:srgbClr val="7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57" name="object 41">
            <a:extLst>
              <a:ext uri="{FF2B5EF4-FFF2-40B4-BE49-F238E27FC236}">
                <a16:creationId xmlns:a16="http://schemas.microsoft.com/office/drawing/2014/main" id="{0FF10F32-1228-4CC0-98D3-FF260264DA17}"/>
              </a:ext>
            </a:extLst>
          </p:cNvPr>
          <p:cNvSpPr>
            <a:spLocks/>
          </p:cNvSpPr>
          <p:nvPr/>
        </p:nvSpPr>
        <p:spPr bwMode="auto">
          <a:xfrm>
            <a:off x="279400" y="5307013"/>
            <a:ext cx="431800" cy="419100"/>
          </a:xfrm>
          <a:custGeom>
            <a:avLst/>
            <a:gdLst>
              <a:gd name="T0" fmla="*/ 0 w 433070"/>
              <a:gd name="T1" fmla="*/ 209549 h 419100"/>
              <a:gd name="T2" fmla="*/ 6289 w 433070"/>
              <a:gd name="T3" fmla="*/ 159205 h 419100"/>
              <a:gd name="T4" fmla="*/ 24155 w 433070"/>
              <a:gd name="T5" fmla="*/ 113266 h 419100"/>
              <a:gd name="T6" fmla="*/ 52094 w 433070"/>
              <a:gd name="T7" fmla="*/ 73192 h 419100"/>
              <a:gd name="T8" fmla="*/ 88601 w 433070"/>
              <a:gd name="T9" fmla="*/ 40442 h 419100"/>
              <a:gd name="T10" fmla="*/ 132173 w 433070"/>
              <a:gd name="T11" fmla="*/ 16472 h 419100"/>
              <a:gd name="T12" fmla="*/ 181306 w 433070"/>
              <a:gd name="T13" fmla="*/ 2743 h 419100"/>
              <a:gd name="T14" fmla="*/ 216407 w 433070"/>
              <a:gd name="T15" fmla="*/ 0 h 419100"/>
              <a:gd name="T16" fmla="*/ 234156 w 433070"/>
              <a:gd name="T17" fmla="*/ 694 h 419100"/>
              <a:gd name="T18" fmla="*/ 284808 w 433070"/>
              <a:gd name="T19" fmla="*/ 10686 h 419100"/>
              <a:gd name="T20" fmla="*/ 330400 w 433070"/>
              <a:gd name="T21" fmla="*/ 31404 h 419100"/>
              <a:gd name="T22" fmla="*/ 369430 w 433070"/>
              <a:gd name="T23" fmla="*/ 61390 h 419100"/>
              <a:gd name="T24" fmla="*/ 400392 w 433070"/>
              <a:gd name="T25" fmla="*/ 99185 h 419100"/>
              <a:gd name="T26" fmla="*/ 421783 w 433070"/>
              <a:gd name="T27" fmla="*/ 143330 h 419100"/>
              <a:gd name="T28" fmla="*/ 432098 w 433070"/>
              <a:gd name="T29" fmla="*/ 192368 h 419100"/>
              <a:gd name="T30" fmla="*/ 432815 w 433070"/>
              <a:gd name="T31" fmla="*/ 209549 h 419100"/>
              <a:gd name="T32" fmla="*/ 432098 w 433070"/>
              <a:gd name="T33" fmla="*/ 226737 h 419100"/>
              <a:gd name="T34" fmla="*/ 421783 w 433070"/>
              <a:gd name="T35" fmla="*/ 275788 h 419100"/>
              <a:gd name="T36" fmla="*/ 400392 w 433070"/>
              <a:gd name="T37" fmla="*/ 319936 h 419100"/>
              <a:gd name="T38" fmla="*/ 369430 w 433070"/>
              <a:gd name="T39" fmla="*/ 357728 h 419100"/>
              <a:gd name="T40" fmla="*/ 330400 w 433070"/>
              <a:gd name="T41" fmla="*/ 387707 h 419100"/>
              <a:gd name="T42" fmla="*/ 284808 w 433070"/>
              <a:gd name="T43" fmla="*/ 408417 h 419100"/>
              <a:gd name="T44" fmla="*/ 234156 w 433070"/>
              <a:gd name="T45" fmla="*/ 418405 h 419100"/>
              <a:gd name="T46" fmla="*/ 216407 w 433070"/>
              <a:gd name="T47" fmla="*/ 419099 h 419100"/>
              <a:gd name="T48" fmla="*/ 198659 w 433070"/>
              <a:gd name="T49" fmla="*/ 418405 h 419100"/>
              <a:gd name="T50" fmla="*/ 148007 w 433070"/>
              <a:gd name="T51" fmla="*/ 408417 h 419100"/>
              <a:gd name="T52" fmla="*/ 102415 w 433070"/>
              <a:gd name="T53" fmla="*/ 387707 h 419100"/>
              <a:gd name="T54" fmla="*/ 63385 w 433070"/>
              <a:gd name="T55" fmla="*/ 357728 h 419100"/>
              <a:gd name="T56" fmla="*/ 32423 w 433070"/>
              <a:gd name="T57" fmla="*/ 319936 h 419100"/>
              <a:gd name="T58" fmla="*/ 11032 w 433070"/>
              <a:gd name="T59" fmla="*/ 275788 h 419100"/>
              <a:gd name="T60" fmla="*/ 717 w 433070"/>
              <a:gd name="T61" fmla="*/ 226737 h 419100"/>
              <a:gd name="T62" fmla="*/ 0 w 433070"/>
              <a:gd name="T63" fmla="*/ 209549 h 419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3070" h="419100">
                <a:moveTo>
                  <a:pt x="0" y="209549"/>
                </a:moveTo>
                <a:lnTo>
                  <a:pt x="6289" y="159205"/>
                </a:lnTo>
                <a:lnTo>
                  <a:pt x="24155" y="113266"/>
                </a:lnTo>
                <a:lnTo>
                  <a:pt x="52094" y="73192"/>
                </a:lnTo>
                <a:lnTo>
                  <a:pt x="88601" y="40442"/>
                </a:lnTo>
                <a:lnTo>
                  <a:pt x="132173" y="16472"/>
                </a:lnTo>
                <a:lnTo>
                  <a:pt x="181306" y="2743"/>
                </a:lnTo>
                <a:lnTo>
                  <a:pt x="216407" y="0"/>
                </a:lnTo>
                <a:lnTo>
                  <a:pt x="234156" y="694"/>
                </a:lnTo>
                <a:lnTo>
                  <a:pt x="284808" y="10686"/>
                </a:lnTo>
                <a:lnTo>
                  <a:pt x="330400" y="31404"/>
                </a:lnTo>
                <a:lnTo>
                  <a:pt x="369430" y="61390"/>
                </a:lnTo>
                <a:lnTo>
                  <a:pt x="400392" y="99185"/>
                </a:lnTo>
                <a:lnTo>
                  <a:pt x="421783" y="143330"/>
                </a:lnTo>
                <a:lnTo>
                  <a:pt x="432098" y="192368"/>
                </a:lnTo>
                <a:lnTo>
                  <a:pt x="432815" y="209549"/>
                </a:lnTo>
                <a:lnTo>
                  <a:pt x="432098" y="226737"/>
                </a:lnTo>
                <a:lnTo>
                  <a:pt x="421783" y="275788"/>
                </a:lnTo>
                <a:lnTo>
                  <a:pt x="400392" y="319936"/>
                </a:lnTo>
                <a:lnTo>
                  <a:pt x="369430" y="357728"/>
                </a:lnTo>
                <a:lnTo>
                  <a:pt x="330400" y="387707"/>
                </a:lnTo>
                <a:lnTo>
                  <a:pt x="284808" y="408417"/>
                </a:lnTo>
                <a:lnTo>
                  <a:pt x="234156" y="418405"/>
                </a:lnTo>
                <a:lnTo>
                  <a:pt x="216407" y="419099"/>
                </a:lnTo>
                <a:lnTo>
                  <a:pt x="198659" y="418405"/>
                </a:lnTo>
                <a:lnTo>
                  <a:pt x="148007" y="408417"/>
                </a:lnTo>
                <a:lnTo>
                  <a:pt x="102415" y="387707"/>
                </a:lnTo>
                <a:lnTo>
                  <a:pt x="63385" y="357728"/>
                </a:lnTo>
                <a:lnTo>
                  <a:pt x="32423" y="319936"/>
                </a:lnTo>
                <a:lnTo>
                  <a:pt x="11032" y="275788"/>
                </a:lnTo>
                <a:lnTo>
                  <a:pt x="717" y="226737"/>
                </a:lnTo>
                <a:lnTo>
                  <a:pt x="0" y="209549"/>
                </a:lnTo>
                <a:close/>
              </a:path>
            </a:pathLst>
          </a:custGeom>
          <a:noFill/>
          <a:ln w="15239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031D656B-B715-45A9-8D3A-7FA53FC93CA6}"/>
              </a:ext>
            </a:extLst>
          </p:cNvPr>
          <p:cNvSpPr txBox="1"/>
          <p:nvPr/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3354388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n-US" sz="3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17</a:t>
            </a:r>
            <a:r>
              <a:rPr lang="en-US" altLang="en-US" sz="3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regions</a:t>
            </a:r>
            <a:r>
              <a:rPr lang="en-US" altLang="en-US" sz="3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worldwide</a:t>
            </a:r>
            <a:r>
              <a:rPr lang="en-US" altLang="en-US" sz="3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</a:t>
            </a:r>
            <a:r>
              <a:rPr lang="en-US" altLang="en-US" sz="36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2015</a:t>
            </a:r>
            <a:endParaRPr lang="en-US" altLang="en-US" sz="36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5"/>
              </a:spcBef>
            </a:pPr>
            <a:endParaRPr lang="en-US" altLang="en-US" sz="41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48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Azure</a:t>
            </a:r>
            <a:r>
              <a:rPr lang="en-US" altLang="en-US" sz="4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80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footprint</a:t>
            </a:r>
            <a:endParaRPr lang="en-US" altLang="en-US" sz="48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210000"/>
              </a:lnSpc>
              <a:spcBef>
                <a:spcPts val="650"/>
              </a:spcBef>
            </a:pPr>
            <a:r>
              <a:rPr lang="en-US" altLang="en-US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Centers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Regional</a:t>
            </a:r>
            <a:r>
              <a:rPr lang="en-US" altLang="en-US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Partners</a:t>
            </a:r>
            <a:endParaRPr lang="en-US" altLang="en-US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259" name="object 43">
            <a:extLst>
              <a:ext uri="{FF2B5EF4-FFF2-40B4-BE49-F238E27FC236}">
                <a16:creationId xmlns:a16="http://schemas.microsoft.com/office/drawing/2014/main" id="{C883D687-9A25-45FC-AE11-EB0CE8A032E7}"/>
              </a:ext>
            </a:extLst>
          </p:cNvPr>
          <p:cNvSpPr>
            <a:spLocks/>
          </p:cNvSpPr>
          <p:nvPr/>
        </p:nvSpPr>
        <p:spPr bwMode="auto">
          <a:xfrm>
            <a:off x="3106738" y="2495550"/>
            <a:ext cx="431800" cy="433388"/>
          </a:xfrm>
          <a:custGeom>
            <a:avLst/>
            <a:gdLst>
              <a:gd name="T0" fmla="*/ 215645 w 431800"/>
              <a:gd name="T1" fmla="*/ 0 h 434339"/>
              <a:gd name="T2" fmla="*/ 163817 w 431800"/>
              <a:gd name="T3" fmla="*/ 6315 h 434339"/>
              <a:gd name="T4" fmla="*/ 116536 w 431800"/>
              <a:gd name="T5" fmla="*/ 24251 h 434339"/>
              <a:gd name="T6" fmla="*/ 75298 w 431800"/>
              <a:gd name="T7" fmla="*/ 52297 h 434339"/>
              <a:gd name="T8" fmla="*/ 41602 w 431800"/>
              <a:gd name="T9" fmla="*/ 88938 h 434339"/>
              <a:gd name="T10" fmla="*/ 16944 w 431800"/>
              <a:gd name="T11" fmla="*/ 132663 h 434339"/>
              <a:gd name="T12" fmla="*/ 2821 w 431800"/>
              <a:gd name="T13" fmla="*/ 181958 h 434339"/>
              <a:gd name="T14" fmla="*/ 0 w 431800"/>
              <a:gd name="T15" fmla="*/ 217169 h 434339"/>
              <a:gd name="T16" fmla="*/ 714 w 431800"/>
              <a:gd name="T17" fmla="*/ 234972 h 434339"/>
              <a:gd name="T18" fmla="*/ 10992 w 431800"/>
              <a:gd name="T19" fmla="*/ 285788 h 434339"/>
              <a:gd name="T20" fmla="*/ 32304 w 431800"/>
              <a:gd name="T21" fmla="*/ 331538 h 434339"/>
              <a:gd name="T22" fmla="*/ 63154 w 431800"/>
              <a:gd name="T23" fmla="*/ 370709 h 434339"/>
              <a:gd name="T24" fmla="*/ 102044 w 431800"/>
              <a:gd name="T25" fmla="*/ 401788 h 434339"/>
              <a:gd name="T26" fmla="*/ 147478 w 431800"/>
              <a:gd name="T27" fmla="*/ 423262 h 434339"/>
              <a:gd name="T28" fmla="*/ 197957 w 431800"/>
              <a:gd name="T29" fmla="*/ 433619 h 434339"/>
              <a:gd name="T30" fmla="*/ 215645 w 431800"/>
              <a:gd name="T31" fmla="*/ 434339 h 434339"/>
              <a:gd name="T32" fmla="*/ 233334 w 431800"/>
              <a:gd name="T33" fmla="*/ 433619 h 434339"/>
              <a:gd name="T34" fmla="*/ 283813 w 431800"/>
              <a:gd name="T35" fmla="*/ 423262 h 434339"/>
              <a:gd name="T36" fmla="*/ 329247 w 431800"/>
              <a:gd name="T37" fmla="*/ 401788 h 434339"/>
              <a:gd name="T38" fmla="*/ 368137 w 431800"/>
              <a:gd name="T39" fmla="*/ 370709 h 434339"/>
              <a:gd name="T40" fmla="*/ 398987 w 431800"/>
              <a:gd name="T41" fmla="*/ 331538 h 434339"/>
              <a:gd name="T42" fmla="*/ 420299 w 431800"/>
              <a:gd name="T43" fmla="*/ 285788 h 434339"/>
              <a:gd name="T44" fmla="*/ 430577 w 431800"/>
              <a:gd name="T45" fmla="*/ 234972 h 434339"/>
              <a:gd name="T46" fmla="*/ 431291 w 431800"/>
              <a:gd name="T47" fmla="*/ 217169 h 434339"/>
              <a:gd name="T48" fmla="*/ 430577 w 431800"/>
              <a:gd name="T49" fmla="*/ 199367 h 434339"/>
              <a:gd name="T50" fmla="*/ 420299 w 431800"/>
              <a:gd name="T51" fmla="*/ 148551 h 434339"/>
              <a:gd name="T52" fmla="*/ 398987 w 431800"/>
              <a:gd name="T53" fmla="*/ 102801 h 434339"/>
              <a:gd name="T54" fmla="*/ 368137 w 431800"/>
              <a:gd name="T55" fmla="*/ 63630 h 434339"/>
              <a:gd name="T56" fmla="*/ 329247 w 431800"/>
              <a:gd name="T57" fmla="*/ 32551 h 434339"/>
              <a:gd name="T58" fmla="*/ 283813 w 431800"/>
              <a:gd name="T59" fmla="*/ 11077 h 434339"/>
              <a:gd name="T60" fmla="*/ 233334 w 431800"/>
              <a:gd name="T61" fmla="*/ 720 h 434339"/>
              <a:gd name="T62" fmla="*/ 215645 w 431800"/>
              <a:gd name="T63" fmla="*/ 0 h 434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31800" h="434339">
                <a:moveTo>
                  <a:pt x="215645" y="0"/>
                </a:moveTo>
                <a:lnTo>
                  <a:pt x="163817" y="6315"/>
                </a:lnTo>
                <a:lnTo>
                  <a:pt x="116536" y="24251"/>
                </a:lnTo>
                <a:lnTo>
                  <a:pt x="75298" y="52297"/>
                </a:lnTo>
                <a:lnTo>
                  <a:pt x="41602" y="88938"/>
                </a:lnTo>
                <a:lnTo>
                  <a:pt x="16944" y="132663"/>
                </a:lnTo>
                <a:lnTo>
                  <a:pt x="2821" y="181958"/>
                </a:lnTo>
                <a:lnTo>
                  <a:pt x="0" y="217169"/>
                </a:lnTo>
                <a:lnTo>
                  <a:pt x="714" y="234972"/>
                </a:lnTo>
                <a:lnTo>
                  <a:pt x="10992" y="285788"/>
                </a:lnTo>
                <a:lnTo>
                  <a:pt x="32304" y="331538"/>
                </a:lnTo>
                <a:lnTo>
                  <a:pt x="63154" y="370709"/>
                </a:lnTo>
                <a:lnTo>
                  <a:pt x="102044" y="401788"/>
                </a:lnTo>
                <a:lnTo>
                  <a:pt x="147478" y="423262"/>
                </a:lnTo>
                <a:lnTo>
                  <a:pt x="197957" y="433619"/>
                </a:lnTo>
                <a:lnTo>
                  <a:pt x="215645" y="434339"/>
                </a:lnTo>
                <a:lnTo>
                  <a:pt x="233334" y="433619"/>
                </a:lnTo>
                <a:lnTo>
                  <a:pt x="283813" y="423262"/>
                </a:lnTo>
                <a:lnTo>
                  <a:pt x="329247" y="401788"/>
                </a:lnTo>
                <a:lnTo>
                  <a:pt x="368137" y="370709"/>
                </a:lnTo>
                <a:lnTo>
                  <a:pt x="398987" y="331538"/>
                </a:lnTo>
                <a:lnTo>
                  <a:pt x="420299" y="285788"/>
                </a:lnTo>
                <a:lnTo>
                  <a:pt x="430577" y="234972"/>
                </a:lnTo>
                <a:lnTo>
                  <a:pt x="431291" y="217169"/>
                </a:lnTo>
                <a:lnTo>
                  <a:pt x="430577" y="199367"/>
                </a:lnTo>
                <a:lnTo>
                  <a:pt x="420299" y="148551"/>
                </a:lnTo>
                <a:lnTo>
                  <a:pt x="398987" y="102801"/>
                </a:lnTo>
                <a:lnTo>
                  <a:pt x="368137" y="63630"/>
                </a:lnTo>
                <a:lnTo>
                  <a:pt x="329247" y="32551"/>
                </a:lnTo>
                <a:lnTo>
                  <a:pt x="283813" y="11077"/>
                </a:lnTo>
                <a:lnTo>
                  <a:pt x="233334" y="720"/>
                </a:lnTo>
                <a:lnTo>
                  <a:pt x="215645" y="0"/>
                </a:lnTo>
                <a:close/>
              </a:path>
            </a:pathLst>
          </a:custGeom>
          <a:solidFill>
            <a:srgbClr val="9A4F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60" name="object 44">
            <a:extLst>
              <a:ext uri="{FF2B5EF4-FFF2-40B4-BE49-F238E27FC236}">
                <a16:creationId xmlns:a16="http://schemas.microsoft.com/office/drawing/2014/main" id="{5F586560-F4E8-43E7-B5A8-30B565EAA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817D0E9B-5538-49C5-95ED-26AB3A5FAC4A}"/>
              </a:ext>
            </a:extLst>
          </p:cNvPr>
          <p:cNvSpPr txBox="1"/>
          <p:nvPr/>
        </p:nvSpPr>
        <p:spPr>
          <a:xfrm>
            <a:off x="0" y="0"/>
            <a:ext cx="12188825" cy="6858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07035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pc="-5" dirty="0">
                <a:solidFill>
                  <a:srgbClr val="343434"/>
                </a:solidFill>
                <a:latin typeface="Segoe UI"/>
                <a:cs typeface="Segoe UI"/>
              </a:rPr>
              <a:t>So</a:t>
            </a:r>
            <a:r>
              <a:rPr spc="5" dirty="0">
                <a:solidFill>
                  <a:srgbClr val="343434"/>
                </a:solidFill>
                <a:latin typeface="Segoe UI"/>
                <a:cs typeface="Segoe UI"/>
              </a:rPr>
              <a:t>u</a:t>
            </a:r>
            <a:r>
              <a:rPr spc="-40" dirty="0">
                <a:solidFill>
                  <a:srgbClr val="343434"/>
                </a:solidFill>
                <a:latin typeface="Segoe UI"/>
                <a:cs typeface="Segoe UI"/>
              </a:rPr>
              <a:t>r</a:t>
            </a:r>
            <a:r>
              <a:rPr spc="-10" dirty="0">
                <a:solidFill>
                  <a:srgbClr val="343434"/>
                </a:solidFill>
                <a:latin typeface="Segoe UI"/>
                <a:cs typeface="Segoe UI"/>
              </a:rPr>
              <a:t>c</a:t>
            </a:r>
            <a:r>
              <a:rPr spc="-20" dirty="0">
                <a:solidFill>
                  <a:srgbClr val="343434"/>
                </a:solidFill>
                <a:latin typeface="Segoe UI"/>
                <a:cs typeface="Segoe UI"/>
              </a:rPr>
              <a:t>e</a:t>
            </a:r>
            <a:r>
              <a:rPr spc="-5" dirty="0">
                <a:solidFill>
                  <a:srgbClr val="343434"/>
                </a:solidFill>
                <a:latin typeface="Segoe UI"/>
                <a:cs typeface="Segoe UI"/>
              </a:rPr>
              <a:t>:</a:t>
            </a:r>
            <a:r>
              <a:rPr spc="35" dirty="0">
                <a:solidFill>
                  <a:srgbClr val="343434"/>
                </a:solidFill>
                <a:latin typeface="Times New Roman"/>
                <a:cs typeface="Times New Roman"/>
              </a:rPr>
              <a:t> 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http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s:</a:t>
            </a:r>
            <a:r>
              <a:rPr spc="-1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//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tw</a:t>
            </a:r>
            <a:r>
              <a:rPr spc="-1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i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t</a:t>
            </a:r>
            <a:r>
              <a:rPr spc="-2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te</a:t>
            </a:r>
            <a:r>
              <a:rPr spc="-16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r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.com</a:t>
            </a:r>
            <a:r>
              <a:rPr spc="-2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/</a:t>
            </a:r>
            <a:r>
              <a:rPr spc="-6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P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au</a:t>
            </a:r>
            <a:r>
              <a:rPr spc="-1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l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S</a:t>
            </a:r>
            <a:r>
              <a:rPr spc="-2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p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a</a:t>
            </a:r>
            <a:r>
              <a:rPr spc="-1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i</a:t>
            </a:r>
            <a:r>
              <a:rPr spc="-10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n/status</a:t>
            </a:r>
            <a:r>
              <a:rPr spc="-1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/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71</a:t>
            </a:r>
            <a:r>
              <a:rPr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5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56</a:t>
            </a:r>
            <a:r>
              <a:rPr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4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33</a:t>
            </a:r>
            <a:r>
              <a:rPr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9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11</a:t>
            </a:r>
            <a:r>
              <a:rPr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4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05</a:t>
            </a:r>
            <a:r>
              <a:rPr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3</a:t>
            </a:r>
            <a:r>
              <a:rPr spc="-5" dirty="0">
                <a:solidFill>
                  <a:srgbClr val="00BBF2"/>
                </a:solidFill>
                <a:latin typeface="Segoe UI"/>
                <a:cs typeface="Segoe UI"/>
                <a:hlinkClick r:id="rId8"/>
              </a:rPr>
              <a:t>632</a:t>
            </a:r>
            <a:endParaRPr>
              <a:latin typeface="Segoe UI"/>
              <a:cs typeface="Segoe UI"/>
            </a:endParaRPr>
          </a:p>
        </p:txBody>
      </p:sp>
      <p:sp>
        <p:nvSpPr>
          <p:cNvPr id="9262" name="object 46">
            <a:extLst>
              <a:ext uri="{FF2B5EF4-FFF2-40B4-BE49-F238E27FC236}">
                <a16:creationId xmlns:a16="http://schemas.microsoft.com/office/drawing/2014/main" id="{E1BA8B28-0142-4938-879A-936AEBDBCB1C}"/>
              </a:ext>
            </a:extLst>
          </p:cNvPr>
          <p:cNvSpPr>
            <a:spLocks/>
          </p:cNvSpPr>
          <p:nvPr/>
        </p:nvSpPr>
        <p:spPr bwMode="auto">
          <a:xfrm>
            <a:off x="4867275" y="6697663"/>
            <a:ext cx="5918200" cy="0"/>
          </a:xfrm>
          <a:custGeom>
            <a:avLst/>
            <a:gdLst>
              <a:gd name="T0" fmla="*/ 0 w 5918200"/>
              <a:gd name="T1" fmla="*/ 5917691 w 5918200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5918200">
                <a:moveTo>
                  <a:pt x="0" y="0"/>
                </a:moveTo>
                <a:lnTo>
                  <a:pt x="5917691" y="0"/>
                </a:lnTo>
              </a:path>
            </a:pathLst>
          </a:custGeom>
          <a:noFill/>
          <a:ln w="14985">
            <a:solidFill>
              <a:srgbClr val="00BBF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9263" name="object 47">
            <a:extLst>
              <a:ext uri="{FF2B5EF4-FFF2-40B4-BE49-F238E27FC236}">
                <a16:creationId xmlns:a16="http://schemas.microsoft.com/office/drawing/2014/main" id="{99D2F300-3245-41C7-BC8A-20E2B47F0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64" name="object 48">
            <a:extLst>
              <a:ext uri="{FF2B5EF4-FFF2-40B4-BE49-F238E27FC236}">
                <a16:creationId xmlns:a16="http://schemas.microsoft.com/office/drawing/2014/main" id="{589954F4-4469-47FA-9C74-0439B5A46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3" y="0"/>
            <a:ext cx="11990387" cy="6858000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object 2">
            <a:extLst>
              <a:ext uri="{FF2B5EF4-FFF2-40B4-BE49-F238E27FC236}">
                <a16:creationId xmlns:a16="http://schemas.microsoft.com/office/drawing/2014/main" id="{EFC11656-7EBF-4303-8ED7-52B83D3432E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2291" name="object 3">
            <a:extLst>
              <a:ext uri="{FF2B5EF4-FFF2-40B4-BE49-F238E27FC236}">
                <a16:creationId xmlns:a16="http://schemas.microsoft.com/office/drawing/2014/main" id="{6EC5A73B-68D4-4D79-8DFE-51A147FD2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2292" name="object 4">
            <a:extLst>
              <a:ext uri="{FF2B5EF4-FFF2-40B4-BE49-F238E27FC236}">
                <a16:creationId xmlns:a16="http://schemas.microsoft.com/office/drawing/2014/main" id="{329D266A-3A64-4C58-9021-91A7271BB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63" y="4929188"/>
            <a:ext cx="2714625" cy="192881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F5154D5-D2A8-4F57-99D3-AC01C62D0F3B}"/>
              </a:ext>
            </a:extLst>
          </p:cNvPr>
          <p:cNvSpPr txBox="1"/>
          <p:nvPr/>
        </p:nvSpPr>
        <p:spPr>
          <a:xfrm>
            <a:off x="3074988" y="3036888"/>
            <a:ext cx="6054725" cy="7874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6000" spc="-95" dirty="0">
                <a:solidFill>
                  <a:srgbClr val="91D050"/>
                </a:solidFill>
                <a:latin typeface="Segoe UI Light"/>
                <a:cs typeface="Segoe UI Light"/>
              </a:rPr>
              <a:t>D</a:t>
            </a:r>
            <a:r>
              <a:rPr sz="6000" spc="-105" dirty="0">
                <a:solidFill>
                  <a:srgbClr val="91D050"/>
                </a:solidFill>
                <a:latin typeface="Segoe UI Light"/>
                <a:cs typeface="Segoe UI Light"/>
              </a:rPr>
              <a:t>e</a:t>
            </a:r>
            <a:r>
              <a:rPr sz="6000" spc="-95" dirty="0">
                <a:solidFill>
                  <a:srgbClr val="91D050"/>
                </a:solidFill>
                <a:latin typeface="Segoe UI Light"/>
                <a:cs typeface="Segoe UI Light"/>
              </a:rPr>
              <a:t>mo</a:t>
            </a:r>
            <a:r>
              <a:rPr sz="6000" dirty="0">
                <a:solidFill>
                  <a:srgbClr val="91D050"/>
                </a:solidFill>
                <a:latin typeface="Segoe UI Light"/>
                <a:cs typeface="Segoe UI Light"/>
              </a:rPr>
              <a:t>:</a:t>
            </a:r>
            <a:r>
              <a:rPr sz="6000" spc="-100" dirty="0">
                <a:solidFill>
                  <a:srgbClr val="91D050"/>
                </a:solidFill>
                <a:latin typeface="Times New Roman"/>
                <a:cs typeface="Times New Roman"/>
              </a:rPr>
              <a:t> </a:t>
            </a:r>
            <a:r>
              <a:rPr sz="6000" spc="-105" dirty="0">
                <a:solidFill>
                  <a:srgbClr val="91D050"/>
                </a:solidFill>
                <a:latin typeface="Segoe UI Light"/>
                <a:cs typeface="Segoe UI Light"/>
              </a:rPr>
              <a:t>A</a:t>
            </a:r>
            <a:r>
              <a:rPr sz="6000" spc="-100" dirty="0">
                <a:solidFill>
                  <a:srgbClr val="91D050"/>
                </a:solidFill>
                <a:latin typeface="Segoe UI Light"/>
                <a:cs typeface="Segoe UI Light"/>
              </a:rPr>
              <a:t>z</a:t>
            </a:r>
            <a:r>
              <a:rPr sz="6000" spc="-95" dirty="0">
                <a:solidFill>
                  <a:srgbClr val="91D050"/>
                </a:solidFill>
                <a:latin typeface="Segoe UI Light"/>
                <a:cs typeface="Segoe UI Light"/>
              </a:rPr>
              <a:t>u</a:t>
            </a:r>
            <a:r>
              <a:rPr sz="6000" spc="-220" dirty="0">
                <a:solidFill>
                  <a:srgbClr val="91D050"/>
                </a:solidFill>
                <a:latin typeface="Segoe UI Light"/>
                <a:cs typeface="Segoe UI Light"/>
              </a:rPr>
              <a:t>r</a:t>
            </a:r>
            <a:r>
              <a:rPr sz="6000" dirty="0">
                <a:solidFill>
                  <a:srgbClr val="91D050"/>
                </a:solidFill>
                <a:latin typeface="Segoe UI Light"/>
                <a:cs typeface="Segoe UI Light"/>
              </a:rPr>
              <a:t>e</a:t>
            </a:r>
            <a:r>
              <a:rPr sz="6000" spc="-80" dirty="0">
                <a:solidFill>
                  <a:srgbClr val="91D050"/>
                </a:solidFill>
                <a:latin typeface="Times New Roman"/>
                <a:cs typeface="Times New Roman"/>
              </a:rPr>
              <a:t> </a:t>
            </a:r>
            <a:r>
              <a:rPr sz="6000" spc="-434" dirty="0">
                <a:solidFill>
                  <a:srgbClr val="91D050"/>
                </a:solidFill>
                <a:latin typeface="Segoe UI Light"/>
                <a:cs typeface="Segoe UI Light"/>
              </a:rPr>
              <a:t>P</a:t>
            </a:r>
            <a:r>
              <a:rPr sz="6000" spc="-95" dirty="0">
                <a:solidFill>
                  <a:srgbClr val="91D050"/>
                </a:solidFill>
                <a:latin typeface="Segoe UI Light"/>
                <a:cs typeface="Segoe UI Light"/>
              </a:rPr>
              <a:t>o</a:t>
            </a:r>
            <a:r>
              <a:rPr sz="6000" spc="160" dirty="0">
                <a:solidFill>
                  <a:srgbClr val="91D050"/>
                </a:solidFill>
                <a:latin typeface="Segoe UI Light"/>
                <a:cs typeface="Segoe UI Light"/>
              </a:rPr>
              <a:t>r</a:t>
            </a:r>
            <a:r>
              <a:rPr sz="6000" spc="-125" dirty="0">
                <a:solidFill>
                  <a:srgbClr val="91D050"/>
                </a:solidFill>
                <a:latin typeface="Segoe UI Light"/>
                <a:cs typeface="Segoe UI Light"/>
              </a:rPr>
              <a:t>t</a:t>
            </a:r>
            <a:r>
              <a:rPr sz="6000" spc="-100" dirty="0">
                <a:solidFill>
                  <a:srgbClr val="91D050"/>
                </a:solidFill>
                <a:latin typeface="Segoe UI Light"/>
                <a:cs typeface="Segoe UI Light"/>
              </a:rPr>
              <a:t>a</a:t>
            </a:r>
            <a:r>
              <a:rPr sz="6000" dirty="0">
                <a:solidFill>
                  <a:srgbClr val="91D050"/>
                </a:solidFill>
                <a:latin typeface="Segoe UI Light"/>
                <a:cs typeface="Segoe UI Light"/>
              </a:rPr>
              <a:t>l</a:t>
            </a:r>
            <a:endParaRPr sz="60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bject 2">
            <a:extLst>
              <a:ext uri="{FF2B5EF4-FFF2-40B4-BE49-F238E27FC236}">
                <a16:creationId xmlns:a16="http://schemas.microsoft.com/office/drawing/2014/main" id="{231E96B1-2AA9-44D9-8E22-8D70DA865676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3315" name="object 3">
            <a:extLst>
              <a:ext uri="{FF2B5EF4-FFF2-40B4-BE49-F238E27FC236}">
                <a16:creationId xmlns:a16="http://schemas.microsoft.com/office/drawing/2014/main" id="{C0A9C16D-0F3E-4B73-8430-B10B6595C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316" name="object 4">
            <a:extLst>
              <a:ext uri="{FF2B5EF4-FFF2-40B4-BE49-F238E27FC236}">
                <a16:creationId xmlns:a16="http://schemas.microsoft.com/office/drawing/2014/main" id="{B82F8584-B265-423A-BAED-8D54407C3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38A714D-9F29-4FA2-8549-D44E176F2D54}"/>
              </a:ext>
            </a:extLst>
          </p:cNvPr>
          <p:cNvSpPr txBox="1"/>
          <p:nvPr/>
        </p:nvSpPr>
        <p:spPr>
          <a:xfrm>
            <a:off x="2481263" y="2795588"/>
            <a:ext cx="7310437" cy="12446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lnSpc>
                <a:spcPts val="1151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9600" spc="-10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9600" spc="-140" dirty="0">
                <a:solidFill>
                  <a:srgbClr val="FFFFFF"/>
                </a:solidFill>
                <a:latin typeface="Segoe UI Light"/>
                <a:cs typeface="Segoe UI Light"/>
              </a:rPr>
              <a:t>z</a:t>
            </a:r>
            <a:r>
              <a:rPr sz="9600" spc="-100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9600" spc="-29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960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9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9600" spc="-9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9600" spc="-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9600" spc="47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9600" spc="-90" dirty="0">
                <a:solidFill>
                  <a:srgbClr val="FFFFFF"/>
                </a:solidFill>
                <a:latin typeface="Segoe UI Light"/>
                <a:cs typeface="Segoe UI Light"/>
              </a:rPr>
              <a:t>v</a:t>
            </a:r>
            <a:r>
              <a:rPr sz="9600" spc="-100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9600" spc="-14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9600" spc="-9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960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96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object 2">
            <a:extLst>
              <a:ext uri="{FF2B5EF4-FFF2-40B4-BE49-F238E27FC236}">
                <a16:creationId xmlns:a16="http://schemas.microsoft.com/office/drawing/2014/main" id="{E639CDAB-61B7-430B-9B9E-6E4EA005570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3535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4339" name="object 3">
            <a:extLst>
              <a:ext uri="{FF2B5EF4-FFF2-40B4-BE49-F238E27FC236}">
                <a16:creationId xmlns:a16="http://schemas.microsoft.com/office/drawing/2014/main" id="{0732BD37-300B-4431-9868-9FD03151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0" name="object 4">
            <a:extLst>
              <a:ext uri="{FF2B5EF4-FFF2-40B4-BE49-F238E27FC236}">
                <a16:creationId xmlns:a16="http://schemas.microsoft.com/office/drawing/2014/main" id="{D6504B4B-C165-4C1E-9E8C-9FAFB616C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4341" name="object 5">
            <a:extLst>
              <a:ext uri="{FF2B5EF4-FFF2-40B4-BE49-F238E27FC236}">
                <a16:creationId xmlns:a16="http://schemas.microsoft.com/office/drawing/2014/main" id="{3C54DCE0-939D-459F-9950-92C2A360F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bject 2">
            <a:extLst>
              <a:ext uri="{FF2B5EF4-FFF2-40B4-BE49-F238E27FC236}">
                <a16:creationId xmlns:a16="http://schemas.microsoft.com/office/drawing/2014/main" id="{191CF88D-A841-4FFB-88CA-0CFBD4D9EE60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88825" cy="6858000"/>
          </a:xfrm>
          <a:custGeom>
            <a:avLst/>
            <a:gdLst>
              <a:gd name="T0" fmla="*/ 0 w 12189460"/>
              <a:gd name="T1" fmla="*/ 6857999 h 6858000"/>
              <a:gd name="T2" fmla="*/ 12188951 w 12189460"/>
              <a:gd name="T3" fmla="*/ 6857999 h 6858000"/>
              <a:gd name="T4" fmla="*/ 12188951 w 12189460"/>
              <a:gd name="T5" fmla="*/ 0 h 6858000"/>
              <a:gd name="T6" fmla="*/ 0 w 12189460"/>
              <a:gd name="T7" fmla="*/ 0 h 6858000"/>
              <a:gd name="T8" fmla="*/ 0 w 12189460"/>
              <a:gd name="T9" fmla="*/ 6857999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189460" h="6858000">
                <a:moveTo>
                  <a:pt x="0" y="6857999"/>
                </a:moveTo>
                <a:lnTo>
                  <a:pt x="12188951" y="6857999"/>
                </a:lnTo>
                <a:lnTo>
                  <a:pt x="12188951" y="0"/>
                </a:lnTo>
                <a:lnTo>
                  <a:pt x="0" y="0"/>
                </a:lnTo>
                <a:lnTo>
                  <a:pt x="0" y="6857999"/>
                </a:lnTo>
                <a:close/>
              </a:path>
            </a:pathLst>
          </a:custGeom>
          <a:solidFill>
            <a:srgbClr val="0036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15363" name="object 3">
            <a:extLst>
              <a:ext uri="{FF2B5EF4-FFF2-40B4-BE49-F238E27FC236}">
                <a16:creationId xmlns:a16="http://schemas.microsoft.com/office/drawing/2014/main" id="{C07CA9B2-0E45-4107-848C-579EE0496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55263" y="147638"/>
            <a:ext cx="1663700" cy="38258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4" name="object 4">
            <a:extLst>
              <a:ext uri="{FF2B5EF4-FFF2-40B4-BE49-F238E27FC236}">
                <a16:creationId xmlns:a16="http://schemas.microsoft.com/office/drawing/2014/main" id="{C582AA1A-80E6-4794-88CA-5B6506384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1350" y="6467475"/>
            <a:ext cx="1169988" cy="25241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5365" name="object 5">
            <a:extLst>
              <a:ext uri="{FF2B5EF4-FFF2-40B4-BE49-F238E27FC236}">
                <a16:creationId xmlns:a16="http://schemas.microsoft.com/office/drawing/2014/main" id="{A56A49FD-C7C8-4BB0-BCBF-AA7740A2A1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88825" cy="6853238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690</Words>
  <Application>Microsoft Office PowerPoint</Application>
  <PresentationFormat>Widescreen</PresentationFormat>
  <Paragraphs>204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Arial</vt:lpstr>
      <vt:lpstr>Segoe UI Light</vt:lpstr>
      <vt:lpstr>Times New Roman</vt:lpstr>
      <vt:lpstr>Segoe UI</vt:lpstr>
      <vt:lpstr>Wingdings</vt:lpstr>
      <vt:lpstr>Office Theme</vt:lpstr>
      <vt:lpstr>PowerPoint Presentation</vt:lpstr>
      <vt:lpstr>PowerPoint Presentation</vt:lpstr>
      <vt:lpstr>Why the cloud?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Apps</vt:lpstr>
      <vt:lpstr>Mobile Apps</vt:lpstr>
      <vt:lpstr>Logic Apps</vt:lpstr>
      <vt:lpstr>API Apps</vt:lpstr>
      <vt:lpstr>Notification Hubs</vt:lpstr>
      <vt:lpstr>Bing Developer Center</vt:lpstr>
      <vt:lpstr>OneDrive API</vt:lpstr>
      <vt:lpstr>OneNote API</vt:lpstr>
      <vt:lpstr>Microsoft Graph</vt:lpstr>
      <vt:lpstr>Cognitive Services</vt:lpstr>
      <vt:lpstr>Natural Language Processing</vt:lpstr>
      <vt:lpstr>Bot Framework</vt:lpstr>
      <vt:lpstr>PowerPoint Presentation</vt:lpstr>
      <vt:lpstr>PowerPoint Presentation</vt:lpstr>
      <vt:lpstr>Database Options</vt:lpstr>
      <vt:lpstr>SQL Database</vt:lpstr>
      <vt:lpstr>PowerPoint Presentation</vt:lpstr>
      <vt:lpstr>PowerPoint Presentation</vt:lpstr>
      <vt:lpstr>PowerPoint Presentation</vt:lpstr>
      <vt:lpstr>HDInsight: Big Data with Hadoop</vt:lpstr>
      <vt:lpstr>Machine Learning (Predictive Analytics)</vt:lpstr>
      <vt:lpstr>Azure Media Services</vt:lpstr>
      <vt:lpstr>IoT (Internet of Things)</vt:lpstr>
      <vt:lpstr>Internet of Things</vt:lpstr>
      <vt:lpstr>PowerPoint Presentation</vt:lpstr>
      <vt:lpstr>Virtual Machines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2018-05-10T10:38:16Z</dcterms:created>
  <dcterms:modified xsi:type="dcterms:W3CDTF">2018-05-10T10:39:06Z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v-trmadd@microsoft.com</vt:lpwstr>
  </property>
  <property fmtid="{D5CDD505-2E9C-101B-9397-08002B2CF9AE}" pid="5" name="MSIP_Label_f42aa342-8706-4288-bd11-ebb85995028c_SetDate">
    <vt:lpwstr>2018-05-10T10:39:06.1101254Z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